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47.jpg" ContentType="image/jpg"/>
  <Override PartName="/ppt/media/image4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58" r:id="rId5"/>
    <p:sldId id="260" r:id="rId6"/>
    <p:sldId id="280" r:id="rId7"/>
    <p:sldId id="262" r:id="rId8"/>
    <p:sldId id="263" r:id="rId9"/>
    <p:sldId id="265" r:id="rId10"/>
    <p:sldId id="266" r:id="rId11"/>
    <p:sldId id="281" r:id="rId12"/>
    <p:sldId id="278" r:id="rId13"/>
    <p:sldId id="270" r:id="rId14"/>
    <p:sldId id="282" r:id="rId15"/>
    <p:sldId id="284" r:id="rId16"/>
    <p:sldId id="283" r:id="rId17"/>
  </p:sldIdLst>
  <p:sldSz cx="12192000" cy="6858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SqHZ5jK8wW+NO/1U9JTf56d5D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50F"/>
    <a:srgbClr val="F28800"/>
    <a:srgbClr val="7030A0"/>
    <a:srgbClr val="F49A00"/>
    <a:srgbClr val="E6E6E6"/>
    <a:srgbClr val="FFC2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5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8139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097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9584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02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69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447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30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2020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773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7599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832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0" name="Google Shape;2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1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6F2F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7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F2F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8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15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13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1979" y="277368"/>
            <a:ext cx="7780019" cy="15499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8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1876" y="873252"/>
            <a:ext cx="7053580" cy="1252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7729" y="2840481"/>
            <a:ext cx="7876540" cy="2073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6F2F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sz="1800">
                <a:solidFill>
                  <a:prstClr val="black">
                    <a:tint val="75000"/>
                  </a:prstClr>
                </a:solidFill>
              </a:rPr>
              <a:pPr>
                <a:buClrTx/>
                <a:buFontTx/>
                <a:buNone/>
              </a:pPr>
              <a:t>3/22/2024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sz="1800">
                <a:solidFill>
                  <a:prstClr val="black">
                    <a:tint val="75000"/>
                  </a:prstClr>
                </a:solidFill>
              </a:rPr>
              <a:pPr>
                <a:buClrTx/>
                <a:buFontTx/>
                <a:buNone/>
              </a:pPr>
              <a:t>‹#›</a:t>
            </a:fld>
            <a:endParaRPr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0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73289224_1787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k.yandex.ru/d/ITccLLb5FvHFdg" TargetMode="External"/><Relationship Id="rId4" Type="http://schemas.openxmlformats.org/officeDocument/2006/relationships/hyperlink" Target="https://vk.com/wall-73289224_177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k.yandex.ru/d/O1JgvyZOIibl5w" TargetMode="Externa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623332" y="1856051"/>
            <a:ext cx="724893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400" b="1" dirty="0">
                <a:solidFill>
                  <a:srgbClr val="7030A0"/>
                </a:solidFill>
                <a:latin typeface="+mj-lt"/>
              </a:rPr>
              <a:t>Сборы православных военно-патриотических дружин и клубов, посвященные памяти святого праведного воина Феодора Ушакова  – </a:t>
            </a:r>
            <a:endParaRPr lang="ru-RU" sz="2400" b="1" dirty="0" smtClean="0">
              <a:solidFill>
                <a:srgbClr val="7030A0"/>
              </a:solidFill>
              <a:latin typeface="+mj-lt"/>
            </a:endParaRPr>
          </a:p>
          <a:p>
            <a:pPr lvl="0" algn="ctr"/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«</a:t>
            </a:r>
            <a:r>
              <a:rPr lang="ru-RU" sz="2400" b="1" dirty="0" err="1">
                <a:solidFill>
                  <a:srgbClr val="7030A0"/>
                </a:solidFill>
                <a:latin typeface="+mj-lt"/>
              </a:rPr>
              <a:t>Ушаковские</a:t>
            </a:r>
            <a:r>
              <a:rPr lang="ru-RU" sz="2400" b="1" dirty="0">
                <a:solidFill>
                  <a:srgbClr val="7030A0"/>
                </a:solidFill>
                <a:latin typeface="+mj-lt"/>
              </a:rPr>
              <a:t> сборы»</a:t>
            </a:r>
            <a:br>
              <a:rPr lang="ru-RU" sz="2400" b="1" dirty="0">
                <a:solidFill>
                  <a:srgbClr val="7030A0"/>
                </a:solidFill>
                <a:latin typeface="+mj-lt"/>
              </a:rPr>
            </a:br>
            <a:endParaRPr sz="2400" b="1" dirty="0">
              <a:latin typeface="+mj-lt"/>
            </a:endParaRPr>
          </a:p>
        </p:txBody>
      </p:sp>
      <p:cxnSp>
        <p:nvCxnSpPr>
          <p:cNvPr id="92" name="Google Shape;92;p1"/>
          <p:cNvCxnSpPr/>
          <p:nvPr/>
        </p:nvCxnSpPr>
        <p:spPr>
          <a:xfrm>
            <a:off x="2709949" y="3769131"/>
            <a:ext cx="3075709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"/>
          <p:cNvSpPr txBox="1"/>
          <p:nvPr/>
        </p:nvSpPr>
        <p:spPr>
          <a:xfrm>
            <a:off x="1308984" y="3854372"/>
            <a:ext cx="598998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F28800"/>
                </a:solidFill>
                <a:latin typeface="+mj-lt"/>
              </a:rPr>
              <a:t>ИНДИВИДУАЛЬНЫЙ КЕЙС </a:t>
            </a:r>
          </a:p>
          <a:p>
            <a:pPr lvl="0" algn="ctr"/>
            <a:r>
              <a:rPr lang="ru-RU" sz="2000" b="1" dirty="0">
                <a:solidFill>
                  <a:srgbClr val="F28800"/>
                </a:solidFill>
                <a:latin typeface="+mj-lt"/>
              </a:rPr>
              <a:t>команды по воспитанию </a:t>
            </a:r>
          </a:p>
          <a:p>
            <a:pPr lvl="0" algn="ctr"/>
            <a:r>
              <a:rPr lang="ru-RU" sz="2000" b="1" dirty="0">
                <a:solidFill>
                  <a:srgbClr val="F28800"/>
                </a:solidFill>
                <a:latin typeface="+mj-lt"/>
              </a:rPr>
              <a:t>МОУ </a:t>
            </a:r>
            <a:r>
              <a:rPr lang="ru-RU" sz="2000" b="1" dirty="0" err="1">
                <a:solidFill>
                  <a:srgbClr val="F28800"/>
                </a:solidFill>
                <a:latin typeface="+mj-lt"/>
              </a:rPr>
              <a:t>Бортсурманской</a:t>
            </a:r>
            <a:r>
              <a:rPr lang="ru-RU" sz="2000" b="1" dirty="0">
                <a:solidFill>
                  <a:srgbClr val="F28800"/>
                </a:solidFill>
                <a:latin typeface="+mj-lt"/>
              </a:rPr>
              <a:t> средней школы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28800"/>
              </a:solidFill>
              <a:latin typeface="+mj-lt"/>
            </a:endParaRPr>
          </a:p>
        </p:txBody>
      </p:sp>
      <p:pic>
        <p:nvPicPr>
          <p:cNvPr id="7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2632" y="4595812"/>
            <a:ext cx="711409" cy="8527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7"/>
          <p:cNvSpPr txBox="1"/>
          <p:nvPr/>
        </p:nvSpPr>
        <p:spPr>
          <a:xfrm>
            <a:off x="9351644" y="5209159"/>
            <a:ext cx="1057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р.п.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Пильна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8855" y="993647"/>
            <a:ext cx="1680971" cy="15651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42294" y="1129362"/>
            <a:ext cx="5463540" cy="6903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63667" y="1204432"/>
            <a:ext cx="5463541" cy="44563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ноябрь 2023 г. </a:t>
            </a:r>
            <a:r>
              <a:rPr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2400" spc="-3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2024 </a:t>
            </a:r>
            <a:r>
              <a:rPr sz="2400" spc="-2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8219" y="408201"/>
            <a:ext cx="5420794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buClrTx/>
              <a:buFontTx/>
              <a:buNone/>
            </a:pPr>
            <a:r>
              <a:rPr sz="2400" b="1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</a:t>
            </a:r>
            <a:r>
              <a:rPr sz="2400" b="1" spc="-35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</a:t>
            </a:r>
            <a:r>
              <a:rPr sz="2400" b="1" spc="-30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10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КЕЙСА</a:t>
            </a:r>
            <a:endParaRPr sz="2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26870" y="3532632"/>
            <a:ext cx="7132955" cy="3218815"/>
            <a:chOff x="1626870" y="3532632"/>
            <a:chExt cx="7132955" cy="3218815"/>
          </a:xfrm>
        </p:grpSpPr>
        <p:sp>
          <p:nvSpPr>
            <p:cNvPr id="8" name="object 8"/>
            <p:cNvSpPr/>
            <p:nvPr/>
          </p:nvSpPr>
          <p:spPr>
            <a:xfrm>
              <a:off x="1626870" y="5136642"/>
              <a:ext cx="7132955" cy="0"/>
            </a:xfrm>
            <a:custGeom>
              <a:avLst/>
              <a:gdLst/>
              <a:ahLst/>
              <a:cxnLst/>
              <a:rect l="l" t="t" r="r" b="b"/>
              <a:pathLst>
                <a:path w="7132955">
                  <a:moveTo>
                    <a:pt x="0" y="0"/>
                  </a:moveTo>
                  <a:lnTo>
                    <a:pt x="7132574" y="0"/>
                  </a:lnTo>
                </a:path>
              </a:pathLst>
            </a:custGeom>
            <a:ln w="38100">
              <a:solidFill>
                <a:srgbClr val="AAB1DB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>
                <a:buClrTx/>
                <a:buFontTx/>
                <a:buNone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6312" y="5017008"/>
              <a:ext cx="245363" cy="2453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4920" y="5012436"/>
              <a:ext cx="245363" cy="2453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33016" y="3532632"/>
              <a:ext cx="1171956" cy="16642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94676" y="5012436"/>
              <a:ext cx="245364" cy="2453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4672" y="5087112"/>
              <a:ext cx="1170431" cy="16642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31379" y="3532632"/>
              <a:ext cx="1171955" cy="166420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10814" y="5275980"/>
            <a:ext cx="4147931" cy="18973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2540" algn="ctr">
              <a:spcBef>
                <a:spcPts val="95"/>
              </a:spcBef>
              <a:buClrTx/>
              <a:buFontTx/>
              <a:buNone/>
            </a:pPr>
            <a:r>
              <a:rPr sz="2000" b="1" spc="-155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  <a:r>
              <a:rPr sz="2000" b="1" spc="-105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50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000" b="1" spc="-75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60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spc="-60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2000" b="1" spc="-60" dirty="0" err="1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дготовка</a:t>
            </a:r>
            <a:r>
              <a:rPr sz="2000" b="1" spc="-60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spc="-60" dirty="0">
              <a:solidFill>
                <a:srgbClr val="6F2F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-2540" algn="ctr">
              <a:spcBef>
                <a:spcPts val="95"/>
              </a:spcBef>
              <a:buClrTx/>
              <a:buFontTx/>
              <a:buNone/>
            </a:pPr>
            <a:r>
              <a:rPr lang="ru-RU" sz="2000" b="1" spc="-150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 «Ушаковским сборам».</a:t>
            </a:r>
          </a:p>
          <a:p>
            <a:pPr marL="12700" marR="5080" indent="-2540" algn="ctr">
              <a:spcBef>
                <a:spcPts val="95"/>
              </a:spcBef>
              <a:buClrTx/>
              <a:buFontTx/>
              <a:buNone/>
            </a:pPr>
            <a:r>
              <a:rPr lang="ru-RU" sz="2000" b="1" spc="-15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</a:t>
            </a:r>
            <a:r>
              <a:rPr lang="ru-RU" sz="2000" b="1" spc="-8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b="1" spc="-204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социальными</a:t>
            </a:r>
            <a:r>
              <a:rPr lang="ru-RU" sz="2000" b="1" spc="-5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8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партнерами </a:t>
            </a:r>
            <a:r>
              <a:rPr lang="ru-RU" sz="2000" b="1" spc="-17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ru-RU" sz="2000" b="1" spc="-9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7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</a:t>
            </a:r>
            <a:r>
              <a:rPr lang="ru-RU" sz="2000" b="1" spc="-11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5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spc="-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мероприятие.</a:t>
            </a:r>
            <a:endParaRPr lang="ru-RU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-2540" algn="ctr">
              <a:spcBef>
                <a:spcPts val="95"/>
              </a:spcBef>
              <a:buClrTx/>
              <a:buFontTx/>
              <a:buNone/>
            </a:pPr>
            <a:endParaRPr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xfrm>
            <a:off x="2033016" y="2840481"/>
            <a:ext cx="8001253" cy="2353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КЛЮЧЕВЫЕ</a:t>
            </a:r>
            <a:r>
              <a:rPr sz="24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sz="24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РЕАЛИЗАЦИИ</a:t>
            </a:r>
            <a:r>
              <a:rPr sz="2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КЕЙСА</a:t>
            </a:r>
          </a:p>
          <a:p>
            <a:pPr marL="13970">
              <a:lnSpc>
                <a:spcPct val="100000"/>
              </a:lnSpc>
              <a:spcBef>
                <a:spcPts val="95"/>
              </a:spcBef>
            </a:pPr>
            <a:endParaRPr lang="ru-RU" sz="18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">
              <a:lnSpc>
                <a:spcPct val="100000"/>
              </a:lnSpc>
              <a:spcBef>
                <a:spcPts val="95"/>
              </a:spcBef>
            </a:pPr>
            <a:endParaRPr lang="ru-RU" sz="10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">
              <a:lnSpc>
                <a:spcPct val="100000"/>
              </a:lnSpc>
              <a:spcBef>
                <a:spcPts val="95"/>
              </a:spcBef>
            </a:pPr>
            <a:endParaRPr lang="ru-RU" sz="10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">
              <a:lnSpc>
                <a:spcPct val="100000"/>
              </a:lnSpc>
              <a:spcBef>
                <a:spcPts val="95"/>
              </a:spcBef>
            </a:pPr>
            <a:endParaRPr lang="ru-RU" sz="10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 marL="1270" marR="1798955" algn="ctr">
              <a:lnSpc>
                <a:spcPct val="100000"/>
              </a:lnSpc>
              <a:spcBef>
                <a:spcPts val="5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Проведение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" marR="1798955" algn="ctr">
              <a:lnSpc>
                <a:spcPct val="100000"/>
              </a:lnSpc>
              <a:spcBef>
                <a:spcPts val="5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Ушаковских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сборов»</a:t>
            </a:r>
          </a:p>
          <a:p>
            <a:pPr marL="1270" marR="1798955" algn="ctr"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30960" y="5267740"/>
            <a:ext cx="4174435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анализа мероприятия.</a:t>
            </a:r>
          </a:p>
          <a:p>
            <a:pPr algn="ctr">
              <a:buClrTx/>
              <a:buFontTx/>
              <a:buNone/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 проведения и подведение итогов сборов в официальных </a:t>
            </a:r>
            <a:r>
              <a:rPr lang="ru-RU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пабликах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53302" y="5986046"/>
            <a:ext cx="984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44102" y="3904203"/>
            <a:ext cx="1011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</a:t>
            </a:r>
          </a:p>
        </p:txBody>
      </p:sp>
    </p:spTree>
    <p:extLst>
      <p:ext uri="{BB962C8B-B14F-4D97-AF65-F5344CB8AC3E}">
        <p14:creationId xmlns:p14="http://schemas.microsoft.com/office/powerpoint/2010/main" val="22642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25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114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14"/>
          <p:cNvGrpSpPr/>
          <p:nvPr/>
        </p:nvGrpSpPr>
        <p:grpSpPr>
          <a:xfrm>
            <a:off x="1093559" y="1312090"/>
            <a:ext cx="1954441" cy="2345837"/>
            <a:chOff x="2921938" y="943767"/>
            <a:chExt cx="1506655" cy="1901767"/>
          </a:xfrm>
        </p:grpSpPr>
        <p:sp>
          <p:nvSpPr>
            <p:cNvPr id="298" name="Google Shape;298;p14"/>
            <p:cNvSpPr/>
            <p:nvPr/>
          </p:nvSpPr>
          <p:spPr>
            <a:xfrm>
              <a:off x="2921938" y="943767"/>
              <a:ext cx="1506655" cy="1501876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3008702" y="2680534"/>
              <a:ext cx="165000" cy="165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300" name="Google Shape;300;p14"/>
          <p:cNvSpPr/>
          <p:nvPr/>
        </p:nvSpPr>
        <p:spPr>
          <a:xfrm>
            <a:off x="1210328" y="1423961"/>
            <a:ext cx="1728405" cy="1667331"/>
          </a:xfrm>
          <a:prstGeom prst="ellipse">
            <a:avLst/>
          </a:prstGeom>
          <a:solidFill>
            <a:srgbClr val="AAB2DB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7030A0"/>
                </a:solidFill>
                <a:latin typeface="+mn-lt"/>
                <a:sym typeface="Arial"/>
              </a:rPr>
              <a:t>КТО?</a:t>
            </a:r>
            <a:endParaRPr sz="2000" b="1" i="0" u="none" strike="noStrike" cap="none" dirty="0">
              <a:solidFill>
                <a:srgbClr val="7030A0"/>
              </a:solidFill>
              <a:latin typeface="+mn-lt"/>
              <a:sym typeface="Arial"/>
            </a:endParaRPr>
          </a:p>
        </p:txBody>
      </p:sp>
      <p:sp>
        <p:nvSpPr>
          <p:cNvPr id="301" name="Google Shape;301;p14"/>
          <p:cNvSpPr txBox="1"/>
          <p:nvPr/>
        </p:nvSpPr>
        <p:spPr>
          <a:xfrm rot="547">
            <a:off x="748354" y="608037"/>
            <a:ext cx="548723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ra Sans Extra Condensed Medium"/>
              <a:buNone/>
            </a:pPr>
            <a:endParaRPr sz="4400" b="1">
              <a:solidFill>
                <a:srgbClr val="7030A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02" name="Google Shape;302;p14"/>
          <p:cNvSpPr txBox="1"/>
          <p:nvPr/>
        </p:nvSpPr>
        <p:spPr>
          <a:xfrm>
            <a:off x="1240311" y="3260796"/>
            <a:ext cx="247238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+mn-lt"/>
              </a:rPr>
              <a:t>Обучающиеся школы, члены ВПК и дружин, команда школы по воспитанию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600"/>
              <a:buFont typeface="Arial"/>
              <a:buNone/>
            </a:pPr>
            <a:endParaRPr sz="2000" b="1" dirty="0">
              <a:solidFill>
                <a:srgbClr val="7030A0"/>
              </a:solidFill>
              <a:latin typeface="+mn-lt"/>
              <a:sym typeface="Arial"/>
            </a:endParaRPr>
          </a:p>
        </p:txBody>
      </p:sp>
      <p:sp>
        <p:nvSpPr>
          <p:cNvPr id="304" name="Google Shape;304;p14"/>
          <p:cNvSpPr txBox="1"/>
          <p:nvPr/>
        </p:nvSpPr>
        <p:spPr>
          <a:xfrm>
            <a:off x="7038509" y="3260796"/>
            <a:ext cx="239816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600"/>
              <a:buFont typeface="Arial"/>
              <a:buNone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МОУ </a:t>
            </a:r>
            <a:r>
              <a:rPr lang="ru-RU" sz="2000" b="1" dirty="0" err="1">
                <a:solidFill>
                  <a:srgbClr val="7030A0"/>
                </a:solidFill>
                <a:latin typeface="+mn-lt"/>
              </a:rPr>
              <a:t>Бортсурманская</a:t>
            </a:r>
            <a:r>
              <a:rPr lang="ru-RU" sz="2000" b="1" dirty="0">
                <a:solidFill>
                  <a:srgbClr val="7030A0"/>
                </a:solidFill>
                <a:latin typeface="+mn-lt"/>
              </a:rPr>
              <a:t> СШ</a:t>
            </a:r>
            <a:endParaRPr sz="2000" b="1" dirty="0">
              <a:solidFill>
                <a:srgbClr val="7030A0"/>
              </a:solidFill>
              <a:latin typeface="+mn-lt"/>
              <a:sym typeface="Arial"/>
            </a:endParaRPr>
          </a:p>
        </p:txBody>
      </p:sp>
      <p:sp>
        <p:nvSpPr>
          <p:cNvPr id="305" name="Google Shape;305;p14"/>
          <p:cNvSpPr txBox="1"/>
          <p:nvPr/>
        </p:nvSpPr>
        <p:spPr>
          <a:xfrm>
            <a:off x="9756633" y="3260796"/>
            <a:ext cx="220335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00"/>
              <a:buFont typeface="Arial"/>
              <a:buNone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Февраль</a:t>
            </a:r>
            <a:r>
              <a:rPr lang="ru-RU" sz="2000" b="1" i="0" u="none" strike="noStrike" cap="none" dirty="0">
                <a:solidFill>
                  <a:srgbClr val="7030A0"/>
                </a:solidFill>
                <a:latin typeface="+mn-lt"/>
                <a:sym typeface="Arial"/>
              </a:rPr>
              <a:t> 2024 г.</a:t>
            </a:r>
            <a:endParaRPr sz="2000" b="1" dirty="0">
              <a:solidFill>
                <a:srgbClr val="7030A0"/>
              </a:solidFill>
              <a:latin typeface="+mn-lt"/>
              <a:sym typeface="Arial"/>
            </a:endParaRPr>
          </a:p>
        </p:txBody>
      </p:sp>
      <p:grpSp>
        <p:nvGrpSpPr>
          <p:cNvPr id="306" name="Google Shape;306;p14"/>
          <p:cNvGrpSpPr/>
          <p:nvPr/>
        </p:nvGrpSpPr>
        <p:grpSpPr>
          <a:xfrm>
            <a:off x="3866006" y="1301005"/>
            <a:ext cx="1951698" cy="2353385"/>
            <a:chOff x="2919251" y="943767"/>
            <a:chExt cx="1506655" cy="1910569"/>
          </a:xfrm>
        </p:grpSpPr>
        <p:sp>
          <p:nvSpPr>
            <p:cNvPr id="307" name="Google Shape;307;p14"/>
            <p:cNvSpPr/>
            <p:nvPr/>
          </p:nvSpPr>
          <p:spPr>
            <a:xfrm>
              <a:off x="2919251" y="943767"/>
              <a:ext cx="1506655" cy="1501876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016102" y="2689336"/>
              <a:ext cx="165000" cy="165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grpSp>
        <p:nvGrpSpPr>
          <p:cNvPr id="309" name="Google Shape;309;p14"/>
          <p:cNvGrpSpPr/>
          <p:nvPr/>
        </p:nvGrpSpPr>
        <p:grpSpPr>
          <a:xfrm>
            <a:off x="6651339" y="1270771"/>
            <a:ext cx="1962574" cy="2350180"/>
            <a:chOff x="2972428" y="943767"/>
            <a:chExt cx="1506655" cy="1897394"/>
          </a:xfrm>
        </p:grpSpPr>
        <p:sp>
          <p:nvSpPr>
            <p:cNvPr id="310" name="Google Shape;310;p14"/>
            <p:cNvSpPr/>
            <p:nvPr/>
          </p:nvSpPr>
          <p:spPr>
            <a:xfrm>
              <a:off x="2972428" y="943767"/>
              <a:ext cx="1506655" cy="1501876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057907" y="2676161"/>
              <a:ext cx="165000" cy="165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grpSp>
        <p:nvGrpSpPr>
          <p:cNvPr id="312" name="Google Shape;312;p14"/>
          <p:cNvGrpSpPr/>
          <p:nvPr/>
        </p:nvGrpSpPr>
        <p:grpSpPr>
          <a:xfrm>
            <a:off x="9334192" y="1230281"/>
            <a:ext cx="1965063" cy="2380744"/>
            <a:chOff x="2921938" y="943767"/>
            <a:chExt cx="1506655" cy="1919635"/>
          </a:xfrm>
        </p:grpSpPr>
        <p:sp>
          <p:nvSpPr>
            <p:cNvPr id="313" name="Google Shape;313;p14"/>
            <p:cNvSpPr/>
            <p:nvPr/>
          </p:nvSpPr>
          <p:spPr>
            <a:xfrm>
              <a:off x="3000512" y="2698402"/>
              <a:ext cx="165000" cy="165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7030A0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2921938" y="943767"/>
              <a:ext cx="1506655" cy="1501876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7030A0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315" name="Google Shape;315;p14"/>
          <p:cNvSpPr/>
          <p:nvPr/>
        </p:nvSpPr>
        <p:spPr>
          <a:xfrm>
            <a:off x="3991697" y="1433326"/>
            <a:ext cx="1733242" cy="1630226"/>
          </a:xfrm>
          <a:prstGeom prst="ellipse">
            <a:avLst/>
          </a:prstGeom>
          <a:solidFill>
            <a:srgbClr val="AAB2DB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7030A0"/>
                </a:solidFill>
                <a:latin typeface="+mj-lt"/>
                <a:sym typeface="Arial"/>
              </a:rPr>
              <a:t>ЧТО?</a:t>
            </a:r>
            <a:endParaRPr sz="2000" b="1" dirty="0">
              <a:latin typeface="+mj-lt"/>
            </a:endParaRPr>
          </a:p>
        </p:txBody>
      </p:sp>
      <p:sp>
        <p:nvSpPr>
          <p:cNvPr id="316" name="Google Shape;316;p14"/>
          <p:cNvSpPr/>
          <p:nvPr/>
        </p:nvSpPr>
        <p:spPr>
          <a:xfrm>
            <a:off x="6782113" y="1398877"/>
            <a:ext cx="1727530" cy="1624853"/>
          </a:xfrm>
          <a:prstGeom prst="ellipse">
            <a:avLst/>
          </a:prstGeom>
          <a:solidFill>
            <a:srgbClr val="AAB2DB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17" name="Google Shape;317;p14"/>
          <p:cNvSpPr/>
          <p:nvPr/>
        </p:nvSpPr>
        <p:spPr>
          <a:xfrm>
            <a:off x="9442824" y="1370673"/>
            <a:ext cx="1747797" cy="1608356"/>
          </a:xfrm>
          <a:prstGeom prst="ellipse">
            <a:avLst/>
          </a:prstGeom>
          <a:solidFill>
            <a:srgbClr val="AAB2DB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+mj-lt"/>
                <a:sym typeface="Arial"/>
              </a:rPr>
              <a:t>КОГДА?</a:t>
            </a:r>
            <a:endParaRPr sz="2000" b="1" dirty="0">
              <a:latin typeface="+mj-lt"/>
            </a:endParaRPr>
          </a:p>
        </p:txBody>
      </p:sp>
      <p:sp>
        <p:nvSpPr>
          <p:cNvPr id="318" name="Google Shape;318;p14"/>
          <p:cNvSpPr txBox="1"/>
          <p:nvPr/>
        </p:nvSpPr>
        <p:spPr>
          <a:xfrm>
            <a:off x="3753576" y="3288062"/>
            <a:ext cx="325860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+mn-lt"/>
              </a:rPr>
              <a:t>Соревнования - перетягивание каната, подтягивания, армрестлинг, конкурс  боевых листков, военно-историческая викторина по житию св. прав. воина Феодора Ушакова и т.д.</a:t>
            </a:r>
            <a:endParaRPr sz="2000" b="1" dirty="0">
              <a:solidFill>
                <a:srgbClr val="7030A0"/>
              </a:solidFill>
              <a:latin typeface="+mn-lt"/>
              <a:sym typeface="Arial"/>
            </a:endParaRPr>
          </a:p>
        </p:txBody>
      </p:sp>
      <p:sp>
        <p:nvSpPr>
          <p:cNvPr id="319" name="Google Shape;319;p14"/>
          <p:cNvSpPr/>
          <p:nvPr/>
        </p:nvSpPr>
        <p:spPr>
          <a:xfrm>
            <a:off x="7091696" y="2000874"/>
            <a:ext cx="110836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7030A0"/>
                </a:solidFill>
                <a:latin typeface="+mj-lt"/>
                <a:sym typeface="Arial"/>
              </a:rPr>
              <a:t>ГДЕ?</a:t>
            </a:r>
            <a:endParaRPr sz="2000" b="1" dirty="0">
              <a:latin typeface="+mj-lt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4956313" y="262622"/>
            <a:ext cx="6342943" cy="689956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МЕХАНИЗМ РЕАЛИЗАЦИИ</a:t>
            </a:r>
            <a:endParaRPr sz="24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21" name="Google Shape;3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156" y="548640"/>
            <a:ext cx="2588829" cy="1171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37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5"/>
          <p:cNvSpPr/>
          <p:nvPr/>
        </p:nvSpPr>
        <p:spPr>
          <a:xfrm>
            <a:off x="5422075" y="64115"/>
            <a:ext cx="5254616" cy="717763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5"/>
          <p:cNvSpPr/>
          <p:nvPr/>
        </p:nvSpPr>
        <p:spPr>
          <a:xfrm>
            <a:off x="5422074" y="153008"/>
            <a:ext cx="505583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ПЕРЕЧЕНЬ РЕСУРСОВ</a:t>
            </a:r>
            <a:endParaRPr sz="24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07" y="271791"/>
            <a:ext cx="3001005" cy="135784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5"/>
          <p:cNvSpPr/>
          <p:nvPr/>
        </p:nvSpPr>
        <p:spPr>
          <a:xfrm>
            <a:off x="4036585" y="1275026"/>
            <a:ext cx="720000" cy="720000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dirty="0"/>
          </a:p>
        </p:txBody>
      </p:sp>
      <p:sp>
        <p:nvSpPr>
          <p:cNvPr id="331" name="Google Shape;331;p15"/>
          <p:cNvSpPr/>
          <p:nvPr/>
        </p:nvSpPr>
        <p:spPr>
          <a:xfrm>
            <a:off x="4023333" y="2746119"/>
            <a:ext cx="720000" cy="720000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dirty="0"/>
          </a:p>
        </p:txBody>
      </p:sp>
      <p:sp>
        <p:nvSpPr>
          <p:cNvPr id="332" name="Google Shape;332;p15"/>
          <p:cNvSpPr/>
          <p:nvPr/>
        </p:nvSpPr>
        <p:spPr>
          <a:xfrm>
            <a:off x="4062146" y="4194636"/>
            <a:ext cx="720000" cy="720000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dirty="0"/>
          </a:p>
        </p:txBody>
      </p:sp>
      <p:cxnSp>
        <p:nvCxnSpPr>
          <p:cNvPr id="333" name="Google Shape;333;p15"/>
          <p:cNvCxnSpPr/>
          <p:nvPr/>
        </p:nvCxnSpPr>
        <p:spPr>
          <a:xfrm rot="10800000">
            <a:off x="4955874" y="1661531"/>
            <a:ext cx="561346" cy="0"/>
          </a:xfrm>
          <a:prstGeom prst="straightConnector1">
            <a:avLst/>
          </a:prstGeom>
          <a:noFill/>
          <a:ln w="12700" cap="flat" cmpd="sng">
            <a:solidFill>
              <a:srgbClr val="7030A0"/>
            </a:solidFill>
            <a:prstDash val="dash"/>
            <a:miter lim="800000"/>
            <a:headEnd type="none" w="sm" len="sm"/>
            <a:tailEnd type="oval" w="med" len="med"/>
          </a:ln>
        </p:spPr>
      </p:cxnSp>
      <p:cxnSp>
        <p:nvCxnSpPr>
          <p:cNvPr id="334" name="Google Shape;334;p15"/>
          <p:cNvCxnSpPr/>
          <p:nvPr/>
        </p:nvCxnSpPr>
        <p:spPr>
          <a:xfrm rot="10800000">
            <a:off x="4984317" y="3151380"/>
            <a:ext cx="561346" cy="0"/>
          </a:xfrm>
          <a:prstGeom prst="straightConnector1">
            <a:avLst/>
          </a:prstGeom>
          <a:noFill/>
          <a:ln w="12700" cap="flat" cmpd="sng">
            <a:solidFill>
              <a:srgbClr val="7030A0"/>
            </a:solidFill>
            <a:prstDash val="dash"/>
            <a:miter lim="800000"/>
            <a:headEnd type="none" w="sm" len="sm"/>
            <a:tailEnd type="oval" w="med" len="med"/>
          </a:ln>
        </p:spPr>
      </p:cxnSp>
      <p:cxnSp>
        <p:nvCxnSpPr>
          <p:cNvPr id="335" name="Google Shape;335;p15"/>
          <p:cNvCxnSpPr/>
          <p:nvPr/>
        </p:nvCxnSpPr>
        <p:spPr>
          <a:xfrm rot="10800000">
            <a:off x="5037416" y="4554636"/>
            <a:ext cx="561346" cy="0"/>
          </a:xfrm>
          <a:prstGeom prst="straightConnector1">
            <a:avLst/>
          </a:prstGeom>
          <a:noFill/>
          <a:ln w="12700" cap="flat" cmpd="sng">
            <a:solidFill>
              <a:srgbClr val="7030A0"/>
            </a:solidFill>
            <a:prstDash val="dash"/>
            <a:miter lim="800000"/>
            <a:headEnd type="none" w="sm" len="sm"/>
            <a:tailEnd type="oval" w="med" len="med"/>
          </a:ln>
        </p:spPr>
      </p:cxnSp>
      <p:sp>
        <p:nvSpPr>
          <p:cNvPr id="336" name="Google Shape;336;p15"/>
          <p:cNvSpPr txBox="1"/>
          <p:nvPr/>
        </p:nvSpPr>
        <p:spPr>
          <a:xfrm>
            <a:off x="5652214" y="1007892"/>
            <a:ext cx="5698560" cy="1589533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fontAlgn="auto"/>
            <a:r>
              <a:rPr lang="ru-RU" sz="2000" b="1" dirty="0">
                <a:solidFill>
                  <a:srgbClr val="7030A0"/>
                </a:solidFill>
                <a:latin typeface="+mn-lt"/>
              </a:rPr>
              <a:t>Организаторы (администрация школы, настоятель храма с. </a:t>
            </a:r>
            <a:r>
              <a:rPr lang="ru-RU" sz="2000" b="1" dirty="0" err="1">
                <a:solidFill>
                  <a:srgbClr val="7030A0"/>
                </a:solidFill>
                <a:latin typeface="+mn-lt"/>
              </a:rPr>
              <a:t>Бортсурманы</a:t>
            </a:r>
            <a:r>
              <a:rPr lang="ru-RU" sz="2000" b="1" dirty="0">
                <a:solidFill>
                  <a:srgbClr val="7030A0"/>
                </a:solidFill>
                <a:latin typeface="+mn-lt"/>
              </a:rPr>
              <a:t>,  преподаватель ОБЖ,  советник директора, классные руководители, </a:t>
            </a:r>
            <a:r>
              <a:rPr lang="ru-RU" sz="2000" b="1" dirty="0" smtClean="0">
                <a:solidFill>
                  <a:srgbClr val="7030A0"/>
                </a:solidFill>
                <a:latin typeface="+mn-lt"/>
              </a:rPr>
              <a:t>технический персонал </a:t>
            </a:r>
            <a:r>
              <a:rPr lang="ru-RU" sz="2000" b="1" dirty="0">
                <a:solidFill>
                  <a:srgbClr val="7030A0"/>
                </a:solidFill>
                <a:latin typeface="+mn-lt"/>
              </a:rPr>
              <a:t>школы).</a:t>
            </a:r>
          </a:p>
        </p:txBody>
      </p:sp>
      <p:sp>
        <p:nvSpPr>
          <p:cNvPr id="337" name="Google Shape;337;p15"/>
          <p:cNvSpPr txBox="1"/>
          <p:nvPr/>
        </p:nvSpPr>
        <p:spPr>
          <a:xfrm>
            <a:off x="5673405" y="2807046"/>
            <a:ext cx="5698560" cy="731284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fontAlgn="auto"/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аудио и видеоустройства. </a:t>
            </a:r>
          </a:p>
          <a:p>
            <a:pPr lvl="0" fontAlgn="auto"/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гимна РФ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38" name="Google Shape;338;p15"/>
          <p:cNvSpPr txBox="1"/>
          <p:nvPr/>
        </p:nvSpPr>
        <p:spPr>
          <a:xfrm>
            <a:off x="5699909" y="3763307"/>
            <a:ext cx="5698560" cy="1582659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fontAlgn="auto"/>
            <a:r>
              <a:rPr lang="ru-RU" sz="2000" b="1" dirty="0">
                <a:solidFill>
                  <a:srgbClr val="7030A0"/>
                </a:solidFill>
                <a:latin typeface="+mn-lt"/>
              </a:rPr>
              <a:t>Распечатка мишеней для биатлона. </a:t>
            </a:r>
          </a:p>
          <a:p>
            <a:pPr lvl="0" fontAlgn="auto"/>
            <a:r>
              <a:rPr lang="ru-RU" sz="2000" b="1" dirty="0">
                <a:solidFill>
                  <a:srgbClr val="7030A0"/>
                </a:solidFill>
                <a:latin typeface="+mn-lt"/>
              </a:rPr>
              <a:t>Таблицы протоколов жюри для оценивания команд.</a:t>
            </a:r>
          </a:p>
          <a:p>
            <a:pPr lvl="0" fontAlgn="auto"/>
            <a:r>
              <a:rPr lang="ru-RU" sz="2000" b="1" dirty="0">
                <a:solidFill>
                  <a:srgbClr val="7030A0"/>
                </a:solidFill>
                <a:latin typeface="+mn-lt"/>
              </a:rPr>
              <a:t>Бланки с вопросами викторины </a:t>
            </a:r>
          </a:p>
          <a:p>
            <a:pPr lvl="0" fontAlgn="auto"/>
            <a:r>
              <a:rPr lang="ru-RU" sz="2000" b="1" dirty="0">
                <a:solidFill>
                  <a:srgbClr val="7030A0"/>
                </a:solidFill>
                <a:latin typeface="+mn-lt"/>
              </a:rPr>
              <a:t>Бланки викторины по ТТХ оружия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75" y="3834637"/>
            <a:ext cx="2017555" cy="3026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3" y="4212924"/>
            <a:ext cx="4673016" cy="2565079"/>
          </a:xfrm>
          <a:prstGeom prst="rect">
            <a:avLst/>
          </a:prstGeom>
        </p:spPr>
      </p:pic>
      <p:sp>
        <p:nvSpPr>
          <p:cNvPr id="19" name="Google Shape;332;p15"/>
          <p:cNvSpPr/>
          <p:nvPr/>
        </p:nvSpPr>
        <p:spPr>
          <a:xfrm>
            <a:off x="4062146" y="5347803"/>
            <a:ext cx="720000" cy="720000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Arial Black"/>
                <a:sym typeface="Arial Black"/>
              </a:rPr>
              <a:t>4</a:t>
            </a:r>
            <a:endParaRPr dirty="0"/>
          </a:p>
        </p:txBody>
      </p:sp>
      <p:cxnSp>
        <p:nvCxnSpPr>
          <p:cNvPr id="20" name="Google Shape;335;p15"/>
          <p:cNvCxnSpPr/>
          <p:nvPr/>
        </p:nvCxnSpPr>
        <p:spPr>
          <a:xfrm rot="10800000">
            <a:off x="5037416" y="5752258"/>
            <a:ext cx="561346" cy="0"/>
          </a:xfrm>
          <a:prstGeom prst="straightConnector1">
            <a:avLst/>
          </a:prstGeom>
          <a:noFill/>
          <a:ln w="12700" cap="flat" cmpd="sng">
            <a:solidFill>
              <a:srgbClr val="7030A0"/>
            </a:solidFill>
            <a:prstDash val="dash"/>
            <a:miter lim="800000"/>
            <a:headEnd type="none" w="sm" len="sm"/>
            <a:tailEnd type="oval" w="med" len="med"/>
          </a:ln>
        </p:spPr>
      </p:cxnSp>
      <p:sp>
        <p:nvSpPr>
          <p:cNvPr id="21" name="Google Shape;337;p15"/>
          <p:cNvSpPr txBox="1"/>
          <p:nvPr/>
        </p:nvSpPr>
        <p:spPr>
          <a:xfrm>
            <a:off x="5699909" y="5495463"/>
            <a:ext cx="5698560" cy="487738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+mn-lt"/>
              </a:rPr>
              <a:t>Наградной материал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7030A0"/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4864" y="381000"/>
            <a:ext cx="7257288" cy="79844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64864" y="316165"/>
            <a:ext cx="7295515" cy="663002"/>
          </a:xfrm>
          <a:prstGeom prst="rect">
            <a:avLst/>
          </a:prstGeom>
        </p:spPr>
        <p:txBody>
          <a:bodyPr vert="horz" wrap="square" lIns="0" tIns="290830" rIns="0" bIns="0" rtlCol="0">
            <a:spAutoFit/>
          </a:bodyPr>
          <a:lstStyle/>
          <a:p>
            <a:pPr marL="360000">
              <a:lnSpc>
                <a:spcPct val="100000"/>
              </a:lnSpc>
            </a:pPr>
            <a:r>
              <a:rPr sz="2400" b="1" dirty="0">
                <a:solidFill>
                  <a:srgbClr val="6F2F9F"/>
                </a:solidFill>
                <a:latin typeface="+mj-lt"/>
              </a:rPr>
              <a:t>ДОСТИГНУТЫЕ</a:t>
            </a:r>
            <a:r>
              <a:rPr sz="2400" b="1" spc="-140" dirty="0">
                <a:solidFill>
                  <a:srgbClr val="6F2F9F"/>
                </a:solidFill>
                <a:latin typeface="+mj-lt"/>
              </a:rPr>
              <a:t> </a:t>
            </a:r>
            <a:r>
              <a:rPr lang="ru-RU" sz="2400" b="1" spc="-140" dirty="0" smtClean="0">
                <a:solidFill>
                  <a:srgbClr val="6F2F9F"/>
                </a:solidFill>
                <a:latin typeface="+mj-lt"/>
              </a:rPr>
              <a:t> </a:t>
            </a:r>
            <a:r>
              <a:rPr sz="2400" b="1" spc="-10" dirty="0" smtClean="0">
                <a:solidFill>
                  <a:srgbClr val="6F2F9F"/>
                </a:solidFill>
                <a:latin typeface="+mj-lt"/>
              </a:rPr>
              <a:t>РЕЗУЛЬТАТЫ</a:t>
            </a:r>
            <a:endParaRPr sz="2400" b="1" dirty="0">
              <a:latin typeface="+mj-l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2816" y="647700"/>
            <a:ext cx="3000756" cy="13578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67548" y="1904570"/>
            <a:ext cx="717804" cy="8458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615420" y="1824177"/>
            <a:ext cx="6400800" cy="28219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8775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dirty="0" err="1" smtClean="0">
                <a:solidFill>
                  <a:srgbClr val="6F2F9F"/>
                </a:solidFill>
                <a:latin typeface="+mn-lt"/>
                <a:cs typeface="Times New Roman"/>
              </a:rPr>
              <a:t>Вовлечение</a:t>
            </a:r>
            <a:r>
              <a:rPr sz="2000" b="1" spc="-50" dirty="0" smtClean="0">
                <a:solidFill>
                  <a:srgbClr val="6F2F9F"/>
                </a:solidFill>
                <a:latin typeface="+mn-lt"/>
                <a:cs typeface="Times New Roman"/>
              </a:rPr>
              <a:t> </a:t>
            </a:r>
            <a:r>
              <a:rPr lang="ru-RU" sz="2000" b="1" spc="-50" dirty="0" smtClean="0">
                <a:solidFill>
                  <a:srgbClr val="6F2F9F"/>
                </a:solidFill>
                <a:latin typeface="+mn-lt"/>
                <a:cs typeface="Times New Roman"/>
              </a:rPr>
              <a:t> </a:t>
            </a:r>
            <a:r>
              <a:rPr lang="ru-RU" sz="2000" b="1" spc="-50" dirty="0">
                <a:solidFill>
                  <a:srgbClr val="6F2F9F"/>
                </a:solidFill>
                <a:latin typeface="+mn-lt"/>
                <a:cs typeface="Times New Roman"/>
              </a:rPr>
              <a:t>более </a:t>
            </a:r>
            <a:r>
              <a:rPr sz="2000" b="1" dirty="0">
                <a:solidFill>
                  <a:srgbClr val="6F2F9F"/>
                </a:solidFill>
                <a:latin typeface="+mn-lt"/>
                <a:cs typeface="Times New Roman"/>
              </a:rPr>
              <a:t>1</a:t>
            </a:r>
            <a:r>
              <a:rPr lang="ru-RU" sz="2000" b="1" dirty="0">
                <a:solidFill>
                  <a:srgbClr val="6F2F9F"/>
                </a:solidFill>
                <a:latin typeface="+mn-lt"/>
                <a:cs typeface="Times New Roman"/>
              </a:rPr>
              <a:t>40</a:t>
            </a:r>
            <a:r>
              <a:rPr sz="2000" b="1" spc="-35" dirty="0">
                <a:solidFill>
                  <a:srgbClr val="6F2F9F"/>
                </a:solidFill>
                <a:latin typeface="+mn-lt"/>
                <a:cs typeface="Times New Roman"/>
              </a:rPr>
              <a:t> </a:t>
            </a:r>
            <a:r>
              <a:rPr sz="2000" b="1" dirty="0">
                <a:solidFill>
                  <a:srgbClr val="6F2F9F"/>
                </a:solidFill>
                <a:latin typeface="+mn-lt"/>
                <a:cs typeface="Times New Roman"/>
              </a:rPr>
              <a:t>подростков</a:t>
            </a:r>
            <a:r>
              <a:rPr sz="2000" b="1" spc="-10" dirty="0">
                <a:solidFill>
                  <a:srgbClr val="6F2F9F"/>
                </a:solidFill>
                <a:latin typeface="+mn-lt"/>
                <a:cs typeface="Times New Roman"/>
              </a:rPr>
              <a:t> Пильнинского </a:t>
            </a:r>
            <a:r>
              <a:rPr sz="2000" b="1" dirty="0" err="1">
                <a:solidFill>
                  <a:srgbClr val="6F2F9F"/>
                </a:solidFill>
                <a:latin typeface="+mn-lt"/>
                <a:cs typeface="Times New Roman"/>
              </a:rPr>
              <a:t>муниципального</a:t>
            </a:r>
            <a:r>
              <a:rPr sz="2000" b="1" spc="-55" dirty="0">
                <a:solidFill>
                  <a:srgbClr val="6F2F9F"/>
                </a:solidFill>
                <a:latin typeface="+mn-lt"/>
                <a:cs typeface="Times New Roman"/>
              </a:rPr>
              <a:t> </a:t>
            </a:r>
            <a:r>
              <a:rPr sz="2000" b="1" dirty="0" err="1">
                <a:solidFill>
                  <a:srgbClr val="6F2F9F"/>
                </a:solidFill>
                <a:latin typeface="+mn-lt"/>
                <a:cs typeface="Times New Roman"/>
              </a:rPr>
              <a:t>округа</a:t>
            </a:r>
            <a:r>
              <a:rPr lang="ru-RU" sz="2000" b="1" dirty="0">
                <a:solidFill>
                  <a:srgbClr val="6F2F9F"/>
                </a:solidFill>
                <a:latin typeface="+mn-lt"/>
                <a:cs typeface="Times New Roman"/>
              </a:rPr>
              <a:t> и </a:t>
            </a:r>
            <a:endParaRPr lang="ru-RU" sz="2000" b="1" dirty="0" smtClean="0">
              <a:solidFill>
                <a:srgbClr val="6F2F9F"/>
              </a:solidFill>
              <a:latin typeface="+mn-lt"/>
              <a:cs typeface="Times New Roman"/>
            </a:endParaRPr>
          </a:p>
          <a:p>
            <a:pPr marL="358775" marR="508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6F2F9F"/>
                </a:solidFill>
                <a:latin typeface="+mn-lt"/>
                <a:cs typeface="Times New Roman"/>
              </a:rPr>
              <a:t>г</a:t>
            </a:r>
            <a:r>
              <a:rPr lang="ru-RU" sz="2000" b="1" dirty="0">
                <a:solidFill>
                  <a:srgbClr val="6F2F9F"/>
                </a:solidFill>
                <a:latin typeface="+mn-lt"/>
                <a:cs typeface="Times New Roman"/>
              </a:rPr>
              <a:t>. Нижнего Новгорода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endParaRPr lang="ru-RU" sz="2000" b="1" dirty="0">
              <a:solidFill>
                <a:srgbClr val="6F2F9F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endParaRPr lang="ru-RU" sz="2000" b="1" dirty="0">
              <a:solidFill>
                <a:srgbClr val="6F2F9F"/>
              </a:solidFill>
              <a:latin typeface="+mn-lt"/>
              <a:ea typeface="Calibri"/>
              <a:cs typeface="Times New Roman"/>
            </a:endParaRPr>
          </a:p>
          <a:p>
            <a:pPr marR="508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>
                <a:solidFill>
                  <a:srgbClr val="7030A0"/>
                </a:solidFill>
                <a:effectLst/>
                <a:latin typeface="+mn-lt"/>
                <a:ea typeface="Calibri"/>
                <a:cs typeface="Calibri"/>
              </a:rPr>
              <a:t>Совершенствование подготовки воспитанников военно-патриотических клубов и  дружин, как по военно-прикладным, так и общефизическим дисциплинам</a:t>
            </a:r>
            <a:endParaRPr sz="2000" b="1" dirty="0">
              <a:solidFill>
                <a:srgbClr val="7030A0"/>
              </a:solidFill>
              <a:latin typeface="+mn-lt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61992" y="3583027"/>
            <a:ext cx="746759" cy="827532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t="5810" r="15454" b="3730"/>
          <a:stretch/>
        </p:blipFill>
        <p:spPr bwMode="auto">
          <a:xfrm>
            <a:off x="0" y="3153102"/>
            <a:ext cx="4235134" cy="3786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8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90"/>
            <a:ext cx="12192000" cy="6857996"/>
          </a:xfrm>
          <a:prstGeom prst="rect">
            <a:avLst/>
          </a:prstGeom>
        </p:spPr>
      </p:pic>
      <p:sp>
        <p:nvSpPr>
          <p:cNvPr id="7" name="Google Shape;426;p22"/>
          <p:cNvSpPr/>
          <p:nvPr/>
        </p:nvSpPr>
        <p:spPr>
          <a:xfrm>
            <a:off x="730189" y="782491"/>
            <a:ext cx="6421353" cy="1252254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288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0188" y="539867"/>
            <a:ext cx="7207864" cy="1261243"/>
          </a:xfrm>
          <a:prstGeom prst="rect">
            <a:avLst/>
          </a:prstGeom>
        </p:spPr>
        <p:txBody>
          <a:bodyPr vert="horz" wrap="square" lIns="0" tIns="207645" rIns="0" bIns="0" rtlCol="0">
            <a:spAutoFit/>
          </a:bodyPr>
          <a:lstStyle/>
          <a:p>
            <a:pPr marL="180975" marR="1139190" indent="4763" algn="ctr">
              <a:lnSpc>
                <a:spcPts val="3279"/>
              </a:lnSpc>
              <a:spcBef>
                <a:spcPts val="1635"/>
              </a:spcBef>
            </a:pPr>
            <a:r>
              <a:rPr sz="2400" b="1" spc="-10" dirty="0" smtClean="0">
                <a:solidFill>
                  <a:srgbClr val="F1750F"/>
                </a:solidFill>
                <a:latin typeface="+mj-lt"/>
              </a:rPr>
              <a:t>ИНФОРМАЦИОННОЕ </a:t>
            </a:r>
            <a:r>
              <a:rPr lang="ru-RU" sz="2400" b="1" spc="-10" dirty="0" smtClean="0">
                <a:solidFill>
                  <a:srgbClr val="F1750F"/>
                </a:solidFill>
                <a:latin typeface="+mj-lt"/>
              </a:rPr>
              <a:t> </a:t>
            </a:r>
            <a:r>
              <a:rPr sz="2400" b="1" dirty="0" smtClean="0">
                <a:solidFill>
                  <a:srgbClr val="F1750F"/>
                </a:solidFill>
                <a:latin typeface="+mj-lt"/>
              </a:rPr>
              <a:t>ОСВЕЩЕНИЕ</a:t>
            </a:r>
            <a:r>
              <a:rPr sz="2400" b="1" spc="-140" dirty="0" smtClean="0">
                <a:solidFill>
                  <a:srgbClr val="F1750F"/>
                </a:solidFill>
                <a:latin typeface="+mj-lt"/>
              </a:rPr>
              <a:t> </a:t>
            </a:r>
            <a:r>
              <a:rPr lang="ru-RU" sz="2400" b="1" spc="-140" dirty="0" smtClean="0">
                <a:solidFill>
                  <a:srgbClr val="F1750F"/>
                </a:solidFill>
                <a:latin typeface="+mj-lt"/>
              </a:rPr>
              <a:t> </a:t>
            </a:r>
            <a:r>
              <a:rPr lang="ru-RU" sz="2400" b="1" spc="-10" dirty="0">
                <a:solidFill>
                  <a:srgbClr val="F1750F"/>
                </a:solidFill>
                <a:latin typeface="+mj-lt"/>
              </a:rPr>
              <a:t>КЕЙСА</a:t>
            </a:r>
            <a:endParaRPr sz="2400" b="1" spc="-10" dirty="0">
              <a:solidFill>
                <a:srgbClr val="F1750F"/>
              </a:solidFill>
              <a:latin typeface="+mj-lt"/>
            </a:endParaRPr>
          </a:p>
        </p:txBody>
      </p:sp>
      <p:sp>
        <p:nvSpPr>
          <p:cNvPr id="9" name="Google Shape;426;p22"/>
          <p:cNvSpPr/>
          <p:nvPr/>
        </p:nvSpPr>
        <p:spPr>
          <a:xfrm>
            <a:off x="582100" y="3153044"/>
            <a:ext cx="6717532" cy="1869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600" b="1" u="sng" dirty="0">
                <a:solidFill>
                  <a:srgbClr val="F1750F"/>
                </a:solidFill>
                <a:hlinkClick r:id="rId3"/>
              </a:rPr>
              <a:t>https://vk.com/wall-73289224_1787</a:t>
            </a:r>
            <a:r>
              <a:rPr lang="en-US" sz="2600" b="1" dirty="0">
                <a:solidFill>
                  <a:srgbClr val="F1750F"/>
                </a:solidFill>
              </a:rPr>
              <a:t> </a:t>
            </a:r>
          </a:p>
          <a:p>
            <a:r>
              <a:rPr lang="en-US" sz="2600" b="1" u="sng" dirty="0">
                <a:solidFill>
                  <a:srgbClr val="F1750F"/>
                </a:solidFill>
                <a:hlinkClick r:id="rId4"/>
              </a:rPr>
              <a:t>https://vk.com/wall-73289224_1778</a:t>
            </a:r>
            <a:r>
              <a:rPr lang="en-US" sz="2600" b="1" dirty="0">
                <a:solidFill>
                  <a:srgbClr val="F1750F"/>
                </a:solidFill>
              </a:rPr>
              <a:t> </a:t>
            </a:r>
          </a:p>
          <a:p>
            <a:r>
              <a:rPr lang="en-US" sz="2600" b="1" dirty="0">
                <a:solidFill>
                  <a:srgbClr val="F1750F"/>
                </a:solidFill>
                <a:hlinkClick r:id="rId5"/>
              </a:rPr>
              <a:t>https://disk.yandex.ru/d/ITccLLb5FvHFdg</a:t>
            </a:r>
            <a:endParaRPr lang="en-US" sz="2600" b="1" dirty="0">
              <a:solidFill>
                <a:srgbClr val="F1750F"/>
              </a:solidFill>
              <a:latin typeface="Times New Roman"/>
              <a:cs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90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1886" y="626142"/>
            <a:ext cx="8182303" cy="838050"/>
          </a:xfrm>
          <a:prstGeom prst="rect">
            <a:avLst/>
          </a:prstGeom>
        </p:spPr>
        <p:txBody>
          <a:bodyPr vert="horz" wrap="square" lIns="0" tIns="207645" rIns="0" bIns="0" rtlCol="0">
            <a:spAutoFit/>
          </a:bodyPr>
          <a:lstStyle/>
          <a:p>
            <a:pPr marL="361950" marR="1169670" algn="ctr">
              <a:lnSpc>
                <a:spcPts val="3279"/>
              </a:lnSpc>
              <a:spcBef>
                <a:spcPts val="1635"/>
              </a:spcBef>
            </a:pPr>
            <a:r>
              <a:rPr sz="2400" b="1" dirty="0">
                <a:solidFill>
                  <a:srgbClr val="F1750F"/>
                </a:solidFill>
                <a:latin typeface="+mj-lt"/>
              </a:rPr>
              <a:t>МАТЕРИАЛЫ</a:t>
            </a:r>
            <a:r>
              <a:rPr sz="2400" b="1" spc="-45" dirty="0">
                <a:solidFill>
                  <a:srgbClr val="F1750F"/>
                </a:solidFill>
                <a:latin typeface="+mj-lt"/>
              </a:rPr>
              <a:t> </a:t>
            </a:r>
            <a:r>
              <a:rPr lang="ru-RU" sz="2400" b="1" spc="-45" dirty="0">
                <a:solidFill>
                  <a:srgbClr val="F1750F"/>
                </a:solidFill>
                <a:latin typeface="+mj-lt"/>
              </a:rPr>
              <a:t> </a:t>
            </a:r>
            <a:r>
              <a:rPr sz="2400" b="1" dirty="0">
                <a:solidFill>
                  <a:srgbClr val="F1750F"/>
                </a:solidFill>
                <a:latin typeface="+mj-lt"/>
              </a:rPr>
              <a:t>ПО</a:t>
            </a:r>
            <a:r>
              <a:rPr sz="2400" b="1" spc="-85" dirty="0">
                <a:solidFill>
                  <a:srgbClr val="F1750F"/>
                </a:solidFill>
                <a:latin typeface="+mj-lt"/>
              </a:rPr>
              <a:t> </a:t>
            </a:r>
            <a:r>
              <a:rPr lang="ru-RU" sz="2400" b="1" spc="-85" dirty="0">
                <a:solidFill>
                  <a:srgbClr val="F1750F"/>
                </a:solidFill>
                <a:latin typeface="+mj-lt"/>
              </a:rPr>
              <a:t>Р</a:t>
            </a:r>
            <a:r>
              <a:rPr sz="2400" b="1" spc="-10" dirty="0">
                <a:solidFill>
                  <a:srgbClr val="F1750F"/>
                </a:solidFill>
                <a:latin typeface="+mj-lt"/>
              </a:rPr>
              <a:t>ЕАЛИЗАЦИИ</a:t>
            </a:r>
            <a:r>
              <a:rPr lang="ru-RU" sz="2400" b="1" spc="-10" dirty="0">
                <a:solidFill>
                  <a:srgbClr val="F1750F"/>
                </a:solidFill>
                <a:latin typeface="+mj-lt"/>
              </a:rPr>
              <a:t> КЕЙСА</a:t>
            </a:r>
            <a:endParaRPr sz="2400" b="1" spc="-10" dirty="0">
              <a:solidFill>
                <a:srgbClr val="F1750F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47" y="2255550"/>
            <a:ext cx="2346897" cy="234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426;p22"/>
          <p:cNvSpPr/>
          <p:nvPr/>
        </p:nvSpPr>
        <p:spPr>
          <a:xfrm>
            <a:off x="611388" y="725613"/>
            <a:ext cx="6421353" cy="1252254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288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6" y="4976669"/>
            <a:ext cx="64262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0920" y="5293573"/>
            <a:ext cx="6282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linkClick r:id="rId5"/>
              </a:rPr>
              <a:t>https://disk.yandex.ru/d/O1JgvyZOIibl5w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76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251" y="-3300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401313" y="1410724"/>
            <a:ext cx="5942450" cy="1826252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401313" y="1473056"/>
            <a:ext cx="594245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1800" b="1" dirty="0">
                <a:solidFill>
                  <a:srgbClr val="7030A0"/>
                </a:solidFill>
                <a:latin typeface="+mn-lt"/>
              </a:rPr>
              <a:t>Команда школы по воспитанию </a:t>
            </a:r>
            <a:r>
              <a:rPr lang="ru-RU" sz="1300" b="1" dirty="0">
                <a:solidFill>
                  <a:srgbClr val="7030A0"/>
                </a:solidFill>
                <a:latin typeface="+mn-lt"/>
              </a:rPr>
              <a:t>–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+mn-lt"/>
              </a:rPr>
              <a:t>Родионов О.В., директор,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+mn-lt"/>
              </a:rPr>
              <a:t>Чишкина Н.А., зам. директора по ВР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+mn-lt"/>
              </a:rPr>
              <a:t> Синицын С.С., руководитель ВПК «Пограничник»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+mn-lt"/>
              </a:rPr>
              <a:t>       Синицына С.А., зам. руководителя ВПК «Пограничник»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+mn-lt"/>
              </a:rPr>
              <a:t>Пчёлкина Т.И., советник директора по воспитанию и взаимодействию с детскими общественными объединениями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300" b="1" dirty="0">
              <a:solidFill>
                <a:srgbClr val="7030A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709" y="347561"/>
            <a:ext cx="2588829" cy="11713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илиния 3"/>
          <p:cNvSpPr/>
          <p:nvPr/>
        </p:nvSpPr>
        <p:spPr>
          <a:xfrm>
            <a:off x="0" y="3348745"/>
            <a:ext cx="12192000" cy="3187133"/>
          </a:xfrm>
          <a:custGeom>
            <a:avLst/>
            <a:gdLst>
              <a:gd name="connsiteX0" fmla="*/ 0 w 12192000"/>
              <a:gd name="connsiteY0" fmla="*/ 4055 h 3187133"/>
              <a:gd name="connsiteX1" fmla="*/ 2121408 w 12192000"/>
              <a:gd name="connsiteY1" fmla="*/ 162551 h 3187133"/>
              <a:gd name="connsiteX2" fmla="*/ 3669792 w 12192000"/>
              <a:gd name="connsiteY2" fmla="*/ 1064759 h 3187133"/>
              <a:gd name="connsiteX3" fmla="*/ 6803136 w 12192000"/>
              <a:gd name="connsiteY3" fmla="*/ 2942327 h 3187133"/>
              <a:gd name="connsiteX4" fmla="*/ 9973056 w 12192000"/>
              <a:gd name="connsiteY4" fmla="*/ 3076439 h 3187133"/>
              <a:gd name="connsiteX5" fmla="*/ 11594592 w 12192000"/>
              <a:gd name="connsiteY5" fmla="*/ 2125463 h 3187133"/>
              <a:gd name="connsiteX6" fmla="*/ 12192000 w 12192000"/>
              <a:gd name="connsiteY6" fmla="*/ 1198871 h 318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187133">
                <a:moveTo>
                  <a:pt x="0" y="4055"/>
                </a:moveTo>
                <a:cubicBezTo>
                  <a:pt x="754888" y="-5089"/>
                  <a:pt x="1509776" y="-14233"/>
                  <a:pt x="2121408" y="162551"/>
                </a:cubicBezTo>
                <a:cubicBezTo>
                  <a:pt x="2733040" y="339335"/>
                  <a:pt x="3669792" y="1064759"/>
                  <a:pt x="3669792" y="1064759"/>
                </a:cubicBezTo>
                <a:cubicBezTo>
                  <a:pt x="4450080" y="1528055"/>
                  <a:pt x="5752592" y="2607047"/>
                  <a:pt x="6803136" y="2942327"/>
                </a:cubicBezTo>
                <a:cubicBezTo>
                  <a:pt x="7853680" y="3277607"/>
                  <a:pt x="9174480" y="3212583"/>
                  <a:pt x="9973056" y="3076439"/>
                </a:cubicBezTo>
                <a:cubicBezTo>
                  <a:pt x="10771632" y="2940295"/>
                  <a:pt x="11224768" y="2438391"/>
                  <a:pt x="11594592" y="2125463"/>
                </a:cubicBezTo>
                <a:cubicBezTo>
                  <a:pt x="11964416" y="1812535"/>
                  <a:pt x="12029440" y="1156199"/>
                  <a:pt x="12192000" y="1198871"/>
                </a:cubicBezTo>
              </a:path>
            </a:pathLst>
          </a:custGeom>
          <a:noFill/>
          <a:ln w="28575">
            <a:solidFill>
              <a:srgbClr val="F49A00"/>
            </a:solidFill>
            <a:prstDash val="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object 2"/>
          <p:cNvGrpSpPr/>
          <p:nvPr/>
        </p:nvGrpSpPr>
        <p:grpSpPr>
          <a:xfrm rot="2924858">
            <a:off x="11797756" y="4479228"/>
            <a:ext cx="437515" cy="556895"/>
            <a:chOff x="9922380" y="3095271"/>
            <a:chExt cx="437515" cy="556895"/>
          </a:xfrm>
        </p:grpSpPr>
        <p:sp>
          <p:nvSpPr>
            <p:cNvPr id="10" name="object 3"/>
            <p:cNvSpPr/>
            <p:nvPr/>
          </p:nvSpPr>
          <p:spPr>
            <a:xfrm>
              <a:off x="9922380" y="3095278"/>
              <a:ext cx="158750" cy="556895"/>
            </a:xfrm>
            <a:custGeom>
              <a:avLst/>
              <a:gdLst/>
              <a:ahLst/>
              <a:cxnLst/>
              <a:rect l="l" t="t" r="r" b="b"/>
              <a:pathLst>
                <a:path w="158750" h="556895">
                  <a:moveTo>
                    <a:pt x="142316" y="0"/>
                  </a:moveTo>
                  <a:lnTo>
                    <a:pt x="0" y="556844"/>
                  </a:lnTo>
                  <a:lnTo>
                    <a:pt x="158432" y="455282"/>
                  </a:lnTo>
                  <a:lnTo>
                    <a:pt x="142316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10064690" y="3095271"/>
              <a:ext cx="193675" cy="556260"/>
            </a:xfrm>
            <a:custGeom>
              <a:avLst/>
              <a:gdLst/>
              <a:ahLst/>
              <a:cxnLst/>
              <a:rect l="l" t="t" r="r" b="b"/>
              <a:pathLst>
                <a:path w="193675" h="556260">
                  <a:moveTo>
                    <a:pt x="0" y="0"/>
                  </a:moveTo>
                  <a:lnTo>
                    <a:pt x="16116" y="455282"/>
                  </a:lnTo>
                  <a:lnTo>
                    <a:pt x="193167" y="555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10064701" y="3095279"/>
              <a:ext cx="193675" cy="556260"/>
            </a:xfrm>
            <a:custGeom>
              <a:avLst/>
              <a:gdLst/>
              <a:ahLst/>
              <a:cxnLst/>
              <a:rect l="l" t="t" r="r" b="b"/>
              <a:pathLst>
                <a:path w="193675" h="556260">
                  <a:moveTo>
                    <a:pt x="0" y="0"/>
                  </a:moveTo>
                  <a:lnTo>
                    <a:pt x="99567" y="426199"/>
                  </a:lnTo>
                  <a:lnTo>
                    <a:pt x="193154" y="555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10064696" y="3095278"/>
              <a:ext cx="295275" cy="426720"/>
            </a:xfrm>
            <a:custGeom>
              <a:avLst/>
              <a:gdLst/>
              <a:ahLst/>
              <a:cxnLst/>
              <a:rect l="l" t="t" r="r" b="b"/>
              <a:pathLst>
                <a:path w="295275" h="426720">
                  <a:moveTo>
                    <a:pt x="0" y="0"/>
                  </a:moveTo>
                  <a:lnTo>
                    <a:pt x="99568" y="426199"/>
                  </a:lnTo>
                  <a:lnTo>
                    <a:pt x="294652" y="381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332" y="3573081"/>
            <a:ext cx="1499254" cy="19838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747" y="3152577"/>
            <a:ext cx="1430014" cy="14778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00" y="1640278"/>
            <a:ext cx="1430882" cy="15275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934" y="641225"/>
            <a:ext cx="2092051" cy="20920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32967" r="12604" b="45628"/>
          <a:stretch/>
        </p:blipFill>
        <p:spPr bwMode="auto">
          <a:xfrm>
            <a:off x="6531024" y="3847171"/>
            <a:ext cx="1536458" cy="19589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89564" y="2868074"/>
            <a:ext cx="1444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+mj-lt"/>
              </a:rPr>
              <a:t>Родионов О.В</a:t>
            </a:r>
            <a:endParaRPr lang="ru-RU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87692" y="3419193"/>
            <a:ext cx="1388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+mn-lt"/>
              </a:rPr>
              <a:t>Чишкина Н.А.</a:t>
            </a:r>
            <a:endParaRPr lang="ru-RU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74699" y="5664959"/>
            <a:ext cx="1435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+mn-lt"/>
              </a:rPr>
              <a:t>Синицын С.С.</a:t>
            </a:r>
            <a:endParaRPr lang="ru-RU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55399" y="4783080"/>
            <a:ext cx="1555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+mn-lt"/>
              </a:rPr>
              <a:t>Синицына С.А.</a:t>
            </a:r>
            <a:endParaRPr lang="ru-RU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44283" y="5972736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+mn-lt"/>
              </a:rPr>
              <a:t>Пчёлкина Т.И.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2839546" y="1559799"/>
            <a:ext cx="691619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sym typeface="Arial"/>
              </a:rPr>
              <a:t>ПРИОРИТЕТНОЕ НАПРАВЛЕНИЕ </a:t>
            </a:r>
            <a:br>
              <a:rPr lang="ru-RU" sz="2400" b="1" dirty="0">
                <a:solidFill>
                  <a:srgbClr val="7030A0"/>
                </a:solidFill>
                <a:latin typeface="+mj-lt"/>
                <a:sym typeface="Arial"/>
              </a:rPr>
            </a:br>
            <a:r>
              <a:rPr lang="ru-RU" sz="2400" b="1" dirty="0">
                <a:solidFill>
                  <a:srgbClr val="7030A0"/>
                </a:solidFill>
                <a:latin typeface="+mj-lt"/>
                <a:sym typeface="Arial"/>
              </a:rPr>
              <a:t>РАЗВИТИЯ СФЕРЫ ВОСПИТАНИЯ,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2"/>
                </a:solidFill>
                <a:latin typeface="+mj-lt"/>
                <a:sym typeface="Arial"/>
              </a:rPr>
              <a:t>опыт реализации по которому представлен </a:t>
            </a:r>
            <a:endParaRPr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2"/>
                </a:solidFill>
                <a:latin typeface="+mj-lt"/>
                <a:sym typeface="Arial"/>
              </a:rPr>
              <a:t>в данном кейсе</a:t>
            </a:r>
            <a:endParaRPr dirty="0">
              <a:latin typeface="+mj-lt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522">
            <a:off x="10112909" y="1935159"/>
            <a:ext cx="1972663" cy="195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125;p4">
            <a:extLst>
              <a:ext uri="{FF2B5EF4-FFF2-40B4-BE49-F238E27FC236}">
                <a16:creationId xmlns:a16="http://schemas.microsoft.com/office/drawing/2014/main" xmlns="" id="{7BD8A996-24CE-43CA-8DB3-9E7D08758D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53038">
            <a:off x="6039525" y="3969764"/>
            <a:ext cx="2072612" cy="204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6;p4">
            <a:extLst>
              <a:ext uri="{FF2B5EF4-FFF2-40B4-BE49-F238E27FC236}">
                <a16:creationId xmlns:a16="http://schemas.microsoft.com/office/drawing/2014/main" xmlns="" id="{1B82E2F7-5173-45DA-9DE4-39B2B3183FB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0996963">
            <a:off x="8332483" y="3417487"/>
            <a:ext cx="2057188" cy="18964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лилиния 4"/>
          <p:cNvSpPr/>
          <p:nvPr/>
        </p:nvSpPr>
        <p:spPr>
          <a:xfrm>
            <a:off x="-13252" y="1184234"/>
            <a:ext cx="6957391" cy="5720150"/>
          </a:xfrm>
          <a:custGeom>
            <a:avLst/>
            <a:gdLst>
              <a:gd name="connsiteX0" fmla="*/ 0 w 6957391"/>
              <a:gd name="connsiteY0" fmla="*/ 0 h 5234609"/>
              <a:gd name="connsiteX1" fmla="*/ 0 w 6957391"/>
              <a:gd name="connsiteY1" fmla="*/ 5234609 h 5234609"/>
              <a:gd name="connsiteX2" fmla="*/ 6957391 w 6957391"/>
              <a:gd name="connsiteY2" fmla="*/ 5208104 h 5234609"/>
              <a:gd name="connsiteX3" fmla="*/ 4731026 w 6957391"/>
              <a:gd name="connsiteY3" fmla="*/ 2358887 h 5234609"/>
              <a:gd name="connsiteX4" fmla="*/ 2279374 w 6957391"/>
              <a:gd name="connsiteY4" fmla="*/ 596348 h 5234609"/>
              <a:gd name="connsiteX5" fmla="*/ 0 w 6957391"/>
              <a:gd name="connsiteY5" fmla="*/ 0 h 523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57391" h="5234609">
                <a:moveTo>
                  <a:pt x="0" y="0"/>
                </a:moveTo>
                <a:lnTo>
                  <a:pt x="0" y="5234609"/>
                </a:lnTo>
                <a:lnTo>
                  <a:pt x="6957391" y="5208104"/>
                </a:lnTo>
                <a:lnTo>
                  <a:pt x="4731026" y="2358887"/>
                </a:lnTo>
                <a:lnTo>
                  <a:pt x="2279374" y="596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/>
          <p:nvPr/>
        </p:nvSpPr>
        <p:spPr>
          <a:xfrm>
            <a:off x="4572000" y="143596"/>
            <a:ext cx="6550428" cy="689956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5091727" y="236466"/>
            <a:ext cx="710027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sym typeface="Arial"/>
              </a:rPr>
              <a:t>ПРОБЛЕМАТИКА КЕЙСА</a:t>
            </a:r>
            <a:endParaRPr sz="2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156" y="548640"/>
            <a:ext cx="2588829" cy="117134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/>
        </p:nvSpPr>
        <p:spPr>
          <a:xfrm>
            <a:off x="4155013" y="1212177"/>
            <a:ext cx="721052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+mn-lt"/>
              </a:rPr>
              <a:t>Организация взаимодействия православных военно-патриотических дружин и военно-патриотических клубов образовательных организаций</a:t>
            </a:r>
          </a:p>
        </p:txBody>
      </p:sp>
      <p:sp>
        <p:nvSpPr>
          <p:cNvPr id="8" name="object 7"/>
          <p:cNvSpPr/>
          <p:nvPr/>
        </p:nvSpPr>
        <p:spPr>
          <a:xfrm rot="3798661">
            <a:off x="6098077" y="4025600"/>
            <a:ext cx="831922" cy="2371478"/>
          </a:xfrm>
          <a:custGeom>
            <a:avLst/>
            <a:gdLst/>
            <a:ahLst/>
            <a:cxnLst/>
            <a:rect l="l" t="t" r="r" b="b"/>
            <a:pathLst>
              <a:path w="1199515" h="3749040">
                <a:moveTo>
                  <a:pt x="133854" y="3748651"/>
                </a:moveTo>
                <a:lnTo>
                  <a:pt x="325389" y="3617750"/>
                </a:lnTo>
                <a:lnTo>
                  <a:pt x="504149" y="3466204"/>
                </a:lnTo>
                <a:lnTo>
                  <a:pt x="623158" y="3299675"/>
                </a:lnTo>
                <a:lnTo>
                  <a:pt x="751132" y="3044761"/>
                </a:lnTo>
                <a:lnTo>
                  <a:pt x="768096" y="3006010"/>
                </a:lnTo>
                <a:lnTo>
                  <a:pt x="782223" y="2966534"/>
                </a:lnTo>
                <a:lnTo>
                  <a:pt x="793606" y="2926458"/>
                </a:lnTo>
                <a:lnTo>
                  <a:pt x="802336" y="2885907"/>
                </a:lnTo>
                <a:lnTo>
                  <a:pt x="808503" y="2845003"/>
                </a:lnTo>
                <a:lnTo>
                  <a:pt x="812201" y="2803871"/>
                </a:lnTo>
                <a:lnTo>
                  <a:pt x="813519" y="2762635"/>
                </a:lnTo>
                <a:lnTo>
                  <a:pt x="812551" y="2721418"/>
                </a:lnTo>
                <a:lnTo>
                  <a:pt x="809386" y="2680346"/>
                </a:lnTo>
                <a:lnTo>
                  <a:pt x="804118" y="2639541"/>
                </a:lnTo>
                <a:lnTo>
                  <a:pt x="796837" y="2599128"/>
                </a:lnTo>
                <a:lnTo>
                  <a:pt x="787634" y="2559231"/>
                </a:lnTo>
                <a:lnTo>
                  <a:pt x="776602" y="2519973"/>
                </a:lnTo>
                <a:lnTo>
                  <a:pt x="763832" y="2481480"/>
                </a:lnTo>
                <a:lnTo>
                  <a:pt x="749415" y="2443873"/>
                </a:lnTo>
                <a:lnTo>
                  <a:pt x="733444" y="2407279"/>
                </a:lnTo>
                <a:lnTo>
                  <a:pt x="716008" y="2371820"/>
                </a:lnTo>
                <a:lnTo>
                  <a:pt x="697200" y="2337621"/>
                </a:lnTo>
                <a:lnTo>
                  <a:pt x="677112" y="2304805"/>
                </a:lnTo>
                <a:lnTo>
                  <a:pt x="633460" y="2243820"/>
                </a:lnTo>
                <a:lnTo>
                  <a:pt x="585784" y="2189858"/>
                </a:lnTo>
                <a:lnTo>
                  <a:pt x="534816" y="2143909"/>
                </a:lnTo>
                <a:lnTo>
                  <a:pt x="481287" y="2106966"/>
                </a:lnTo>
                <a:lnTo>
                  <a:pt x="425931" y="2080021"/>
                </a:lnTo>
                <a:lnTo>
                  <a:pt x="369479" y="2064065"/>
                </a:lnTo>
                <a:lnTo>
                  <a:pt x="312664" y="2060090"/>
                </a:lnTo>
                <a:lnTo>
                  <a:pt x="256217" y="2069088"/>
                </a:lnTo>
                <a:lnTo>
                  <a:pt x="200871" y="2092052"/>
                </a:lnTo>
                <a:lnTo>
                  <a:pt x="147357" y="2129972"/>
                </a:lnTo>
                <a:lnTo>
                  <a:pt x="96409" y="2183841"/>
                </a:lnTo>
                <a:lnTo>
                  <a:pt x="73185" y="2215195"/>
                </a:lnTo>
                <a:lnTo>
                  <a:pt x="36852" y="2277398"/>
                </a:lnTo>
                <a:lnTo>
                  <a:pt x="13289" y="2338484"/>
                </a:lnTo>
                <a:lnTo>
                  <a:pt x="1632" y="2397918"/>
                </a:lnTo>
                <a:lnTo>
                  <a:pt x="0" y="2426850"/>
                </a:lnTo>
                <a:lnTo>
                  <a:pt x="1020" y="2455169"/>
                </a:lnTo>
                <a:lnTo>
                  <a:pt x="10591" y="2509704"/>
                </a:lnTo>
                <a:lnTo>
                  <a:pt x="29481" y="2560989"/>
                </a:lnTo>
                <a:lnTo>
                  <a:pt x="56830" y="2608491"/>
                </a:lnTo>
                <a:lnTo>
                  <a:pt x="91775" y="2651679"/>
                </a:lnTo>
                <a:lnTo>
                  <a:pt x="133454" y="2690018"/>
                </a:lnTo>
                <a:lnTo>
                  <a:pt x="181005" y="2722977"/>
                </a:lnTo>
                <a:lnTo>
                  <a:pt x="233566" y="2750021"/>
                </a:lnTo>
                <a:lnTo>
                  <a:pt x="290274" y="2770619"/>
                </a:lnTo>
                <a:lnTo>
                  <a:pt x="350267" y="2784236"/>
                </a:lnTo>
                <a:lnTo>
                  <a:pt x="412683" y="2790342"/>
                </a:lnTo>
                <a:lnTo>
                  <a:pt x="476661" y="2788401"/>
                </a:lnTo>
                <a:lnTo>
                  <a:pt x="541337" y="2777883"/>
                </a:lnTo>
                <a:lnTo>
                  <a:pt x="605851" y="2758253"/>
                </a:lnTo>
                <a:lnTo>
                  <a:pt x="669339" y="2728979"/>
                </a:lnTo>
                <a:lnTo>
                  <a:pt x="730939" y="2689527"/>
                </a:lnTo>
                <a:lnTo>
                  <a:pt x="789790" y="2639366"/>
                </a:lnTo>
                <a:lnTo>
                  <a:pt x="817915" y="2610102"/>
                </a:lnTo>
                <a:lnTo>
                  <a:pt x="845029" y="2577962"/>
                </a:lnTo>
                <a:lnTo>
                  <a:pt x="871024" y="2542877"/>
                </a:lnTo>
                <a:lnTo>
                  <a:pt x="895794" y="2504781"/>
                </a:lnTo>
                <a:lnTo>
                  <a:pt x="919229" y="2463609"/>
                </a:lnTo>
                <a:lnTo>
                  <a:pt x="942814" y="2416556"/>
                </a:lnTo>
                <a:lnTo>
                  <a:pt x="966562" y="2363654"/>
                </a:lnTo>
                <a:lnTo>
                  <a:pt x="990262" y="2305132"/>
                </a:lnTo>
                <a:lnTo>
                  <a:pt x="1013704" y="2241221"/>
                </a:lnTo>
                <a:lnTo>
                  <a:pt x="1036679" y="2172151"/>
                </a:lnTo>
                <a:lnTo>
                  <a:pt x="1058974" y="2098153"/>
                </a:lnTo>
                <a:lnTo>
                  <a:pt x="1069802" y="2059377"/>
                </a:lnTo>
                <a:lnTo>
                  <a:pt x="1080381" y="2019456"/>
                </a:lnTo>
                <a:lnTo>
                  <a:pt x="1090686" y="1978418"/>
                </a:lnTo>
                <a:lnTo>
                  <a:pt x="1100689" y="1936291"/>
                </a:lnTo>
                <a:lnTo>
                  <a:pt x="1110366" y="1893106"/>
                </a:lnTo>
                <a:lnTo>
                  <a:pt x="1119688" y="1848889"/>
                </a:lnTo>
                <a:lnTo>
                  <a:pt x="1128631" y="1803671"/>
                </a:lnTo>
                <a:lnTo>
                  <a:pt x="1137168" y="1757480"/>
                </a:lnTo>
                <a:lnTo>
                  <a:pt x="1145272" y="1710345"/>
                </a:lnTo>
                <a:lnTo>
                  <a:pt x="1152917" y="1662294"/>
                </a:lnTo>
                <a:lnTo>
                  <a:pt x="1160078" y="1613356"/>
                </a:lnTo>
                <a:lnTo>
                  <a:pt x="1166727" y="1563561"/>
                </a:lnTo>
                <a:lnTo>
                  <a:pt x="1172839" y="1512936"/>
                </a:lnTo>
                <a:lnTo>
                  <a:pt x="1178387" y="1461511"/>
                </a:lnTo>
                <a:lnTo>
                  <a:pt x="1183345" y="1409315"/>
                </a:lnTo>
                <a:lnTo>
                  <a:pt x="1187686" y="1356376"/>
                </a:lnTo>
                <a:lnTo>
                  <a:pt x="1191385" y="1302723"/>
                </a:lnTo>
                <a:lnTo>
                  <a:pt x="1194414" y="1248385"/>
                </a:lnTo>
                <a:lnTo>
                  <a:pt x="1196749" y="1193390"/>
                </a:lnTo>
                <a:lnTo>
                  <a:pt x="1198362" y="1137768"/>
                </a:lnTo>
                <a:lnTo>
                  <a:pt x="1199227" y="1081547"/>
                </a:lnTo>
                <a:lnTo>
                  <a:pt x="1199318" y="1024756"/>
                </a:lnTo>
                <a:lnTo>
                  <a:pt x="1198608" y="967424"/>
                </a:lnTo>
                <a:lnTo>
                  <a:pt x="1197072" y="909580"/>
                </a:lnTo>
                <a:lnTo>
                  <a:pt x="1194683" y="851252"/>
                </a:lnTo>
                <a:lnTo>
                  <a:pt x="1191415" y="792469"/>
                </a:lnTo>
                <a:lnTo>
                  <a:pt x="1187241" y="733260"/>
                </a:lnTo>
                <a:lnTo>
                  <a:pt x="1182136" y="673654"/>
                </a:lnTo>
                <a:lnTo>
                  <a:pt x="1176072" y="613679"/>
                </a:lnTo>
                <a:lnTo>
                  <a:pt x="1169024" y="553365"/>
                </a:lnTo>
                <a:lnTo>
                  <a:pt x="1160966" y="492739"/>
                </a:lnTo>
                <a:lnTo>
                  <a:pt x="1151870" y="431832"/>
                </a:lnTo>
                <a:lnTo>
                  <a:pt x="1141712" y="370671"/>
                </a:lnTo>
                <a:lnTo>
                  <a:pt x="1130464" y="309286"/>
                </a:lnTo>
                <a:lnTo>
                  <a:pt x="1118100" y="247705"/>
                </a:lnTo>
                <a:lnTo>
                  <a:pt x="1104594" y="185957"/>
                </a:lnTo>
                <a:lnTo>
                  <a:pt x="1089919" y="124071"/>
                </a:lnTo>
                <a:lnTo>
                  <a:pt x="1074050" y="62076"/>
                </a:lnTo>
                <a:lnTo>
                  <a:pt x="1056961" y="0"/>
                </a:lnTo>
              </a:path>
            </a:pathLst>
          </a:custGeom>
          <a:ln w="28575">
            <a:solidFill>
              <a:srgbClr val="86389B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2"/>
          <p:cNvGrpSpPr/>
          <p:nvPr/>
        </p:nvGrpSpPr>
        <p:grpSpPr>
          <a:xfrm rot="3233662">
            <a:off x="7737820" y="4369500"/>
            <a:ext cx="437515" cy="556895"/>
            <a:chOff x="9922380" y="3095271"/>
            <a:chExt cx="437515" cy="556895"/>
          </a:xfrm>
        </p:grpSpPr>
        <p:sp>
          <p:nvSpPr>
            <p:cNvPr id="10" name="object 3"/>
            <p:cNvSpPr/>
            <p:nvPr/>
          </p:nvSpPr>
          <p:spPr>
            <a:xfrm>
              <a:off x="9922380" y="3095278"/>
              <a:ext cx="158750" cy="556895"/>
            </a:xfrm>
            <a:custGeom>
              <a:avLst/>
              <a:gdLst/>
              <a:ahLst/>
              <a:cxnLst/>
              <a:rect l="l" t="t" r="r" b="b"/>
              <a:pathLst>
                <a:path w="158750" h="556895">
                  <a:moveTo>
                    <a:pt x="142316" y="0"/>
                  </a:moveTo>
                  <a:lnTo>
                    <a:pt x="0" y="556844"/>
                  </a:lnTo>
                  <a:lnTo>
                    <a:pt x="158432" y="455282"/>
                  </a:lnTo>
                  <a:lnTo>
                    <a:pt x="142316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10064690" y="3095271"/>
              <a:ext cx="193675" cy="556260"/>
            </a:xfrm>
            <a:custGeom>
              <a:avLst/>
              <a:gdLst/>
              <a:ahLst/>
              <a:cxnLst/>
              <a:rect l="l" t="t" r="r" b="b"/>
              <a:pathLst>
                <a:path w="193675" h="556260">
                  <a:moveTo>
                    <a:pt x="0" y="0"/>
                  </a:moveTo>
                  <a:lnTo>
                    <a:pt x="16116" y="455282"/>
                  </a:lnTo>
                  <a:lnTo>
                    <a:pt x="193167" y="555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10064701" y="3095279"/>
              <a:ext cx="193675" cy="556260"/>
            </a:xfrm>
            <a:custGeom>
              <a:avLst/>
              <a:gdLst/>
              <a:ahLst/>
              <a:cxnLst/>
              <a:rect l="l" t="t" r="r" b="b"/>
              <a:pathLst>
                <a:path w="193675" h="556260">
                  <a:moveTo>
                    <a:pt x="0" y="0"/>
                  </a:moveTo>
                  <a:lnTo>
                    <a:pt x="99567" y="426199"/>
                  </a:lnTo>
                  <a:lnTo>
                    <a:pt x="193154" y="555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10064696" y="3095278"/>
              <a:ext cx="295275" cy="426720"/>
            </a:xfrm>
            <a:custGeom>
              <a:avLst/>
              <a:gdLst/>
              <a:ahLst/>
              <a:cxnLst/>
              <a:rect l="l" t="t" r="r" b="b"/>
              <a:pathLst>
                <a:path w="295275" h="426720">
                  <a:moveTo>
                    <a:pt x="0" y="0"/>
                  </a:moveTo>
                  <a:lnTo>
                    <a:pt x="99568" y="426199"/>
                  </a:lnTo>
                  <a:lnTo>
                    <a:pt x="294652" y="381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 b="8432"/>
          <a:stretch/>
        </p:blipFill>
        <p:spPr bwMode="auto">
          <a:xfrm>
            <a:off x="-535" y="3109950"/>
            <a:ext cx="12191999" cy="3779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31" y="0"/>
            <a:ext cx="12191999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41" name="Google Shape;141;p6"/>
          <p:cNvSpPr/>
          <p:nvPr/>
        </p:nvSpPr>
        <p:spPr>
          <a:xfrm>
            <a:off x="405686" y="507075"/>
            <a:ext cx="8164736" cy="689956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521808" y="590443"/>
            <a:ext cx="80486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sym typeface="Arial"/>
              </a:rPr>
              <a:t>ЦЕЛЕВАЯ АУДИТОРИЯ </a:t>
            </a:r>
            <a:r>
              <a:rPr lang="ru-RU" sz="2400" b="1" dirty="0">
                <a:solidFill>
                  <a:srgbClr val="7030A0"/>
                </a:solidFill>
                <a:latin typeface="+mj-lt"/>
              </a:rPr>
              <a:t>КЕЙСА</a:t>
            </a:r>
            <a:endParaRPr sz="24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1222778" y="1253807"/>
            <a:ext cx="5887470" cy="5462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sz="2000" b="1" dirty="0" err="1" smtClean="0">
                <a:solidFill>
                  <a:srgbClr val="6F2F9F"/>
                </a:solidFill>
                <a:latin typeface="+mn-lt"/>
              </a:rPr>
              <a:t>обучающиеся</a:t>
            </a:r>
            <a:r>
              <a:rPr sz="2000" b="1" spc="-75" dirty="0" smtClean="0">
                <a:solidFill>
                  <a:srgbClr val="6F2F9F"/>
                </a:solidFill>
                <a:latin typeface="+mn-lt"/>
              </a:rPr>
              <a:t> </a:t>
            </a:r>
            <a:r>
              <a:rPr sz="2000" b="1" dirty="0" err="1">
                <a:solidFill>
                  <a:srgbClr val="6F2F9F"/>
                </a:solidFill>
                <a:latin typeface="+mn-lt"/>
              </a:rPr>
              <a:t>образовательных</a:t>
            </a:r>
            <a:r>
              <a:rPr sz="2000" b="1" spc="-75" dirty="0">
                <a:solidFill>
                  <a:srgbClr val="6F2F9F"/>
                </a:solidFill>
                <a:latin typeface="+mn-lt"/>
              </a:rPr>
              <a:t> </a:t>
            </a:r>
            <a:r>
              <a:rPr sz="2000" b="1" spc="-10" dirty="0" err="1">
                <a:solidFill>
                  <a:srgbClr val="6F2F9F"/>
                </a:solidFill>
                <a:latin typeface="+mn-lt"/>
              </a:rPr>
              <a:t>организаций</a:t>
            </a:r>
            <a:r>
              <a:rPr lang="ru-RU" sz="2000" b="1" spc="-10" dirty="0">
                <a:solidFill>
                  <a:srgbClr val="6F2F9F"/>
                </a:solidFill>
                <a:latin typeface="+mn-lt"/>
              </a:rPr>
              <a:t>, </a:t>
            </a:r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члены ВПК </a:t>
            </a:r>
            <a: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дружин</a:t>
            </a:r>
            <a:r>
              <a:rPr lang="ru-RU" sz="2000" dirty="0">
                <a:latin typeface="+mn-lt"/>
              </a:rPr>
              <a:t> </a:t>
            </a:r>
            <a:r>
              <a:rPr sz="2000" b="1" dirty="0" err="1">
                <a:solidFill>
                  <a:srgbClr val="6F2F9F"/>
                </a:solidFill>
                <a:latin typeface="+mn-lt"/>
              </a:rPr>
              <a:t>Пиль</a:t>
            </a:r>
            <a:r>
              <a:rPr lang="ru-RU" sz="2000" b="1" dirty="0">
                <a:solidFill>
                  <a:srgbClr val="6F2F9F"/>
                </a:solidFill>
                <a:latin typeface="+mn-lt"/>
              </a:rPr>
              <a:t>н</a:t>
            </a:r>
            <a:r>
              <a:rPr sz="2000" b="1" dirty="0" err="1" smtClean="0">
                <a:solidFill>
                  <a:srgbClr val="6F2F9F"/>
                </a:solidFill>
                <a:latin typeface="+mn-lt"/>
              </a:rPr>
              <a:t>инского</a:t>
            </a:r>
            <a:r>
              <a:rPr lang="ru-RU" sz="2000" b="1" spc="-75" dirty="0">
                <a:solidFill>
                  <a:srgbClr val="6F2F9F"/>
                </a:solidFill>
                <a:latin typeface="+mn-lt"/>
              </a:rPr>
              <a:t> </a:t>
            </a:r>
            <a:r>
              <a:rPr sz="2000" b="1" dirty="0" err="1" smtClean="0">
                <a:solidFill>
                  <a:srgbClr val="6F2F9F"/>
                </a:solidFill>
                <a:latin typeface="+mn-lt"/>
              </a:rPr>
              <a:t>муниципального</a:t>
            </a:r>
            <a:r>
              <a:rPr sz="2000" b="1" spc="-30" dirty="0" smtClean="0">
                <a:solidFill>
                  <a:srgbClr val="6F2F9F"/>
                </a:solidFill>
                <a:latin typeface="+mn-lt"/>
              </a:rPr>
              <a:t> </a:t>
            </a:r>
            <a:r>
              <a:rPr sz="2000" b="1" dirty="0" err="1">
                <a:solidFill>
                  <a:srgbClr val="6F2F9F"/>
                </a:solidFill>
                <a:latin typeface="+mn-lt"/>
              </a:rPr>
              <a:t>округа</a:t>
            </a:r>
            <a:r>
              <a:rPr lang="ru-RU" sz="2000" b="1" dirty="0">
                <a:solidFill>
                  <a:srgbClr val="6F2F9F"/>
                </a:solidFill>
                <a:latin typeface="+mn-lt"/>
              </a:rPr>
              <a:t> и </a:t>
            </a:r>
            <a:r>
              <a:rPr lang="ru-RU" sz="2000" b="1" dirty="0" smtClean="0">
                <a:solidFill>
                  <a:srgbClr val="6F2F9F"/>
                </a:solidFill>
                <a:latin typeface="+mn-lt"/>
              </a:rPr>
              <a:t>г</a:t>
            </a:r>
            <a:r>
              <a:rPr lang="ru-RU" sz="2000" b="1" dirty="0">
                <a:solidFill>
                  <a:srgbClr val="6F2F9F"/>
                </a:solidFill>
                <a:latin typeface="+mn-lt"/>
              </a:rPr>
              <a:t>. Нижнего Новгорода.</a:t>
            </a:r>
            <a:endParaRPr sz="20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sz="1000" dirty="0">
              <a:latin typeface="+mn-lt"/>
            </a:endParaRPr>
          </a:p>
          <a:p>
            <a:pPr marL="12700" marR="5080">
              <a:spcBef>
                <a:spcPts val="5"/>
              </a:spcBef>
            </a:pPr>
            <a:r>
              <a:rPr lang="ru-RU" sz="2000" b="1" dirty="0" smtClean="0">
                <a:solidFill>
                  <a:srgbClr val="6F2F9F"/>
                </a:solidFill>
                <a:latin typeface="+mn-lt"/>
              </a:rPr>
              <a:t>лидеры</a:t>
            </a:r>
            <a:r>
              <a:rPr lang="ru-RU" sz="2000" b="1" spc="-70" dirty="0" smtClean="0">
                <a:solidFill>
                  <a:srgbClr val="6F2F9F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6F2F9F"/>
                </a:solidFill>
                <a:latin typeface="+mn-lt"/>
              </a:rPr>
              <a:t>и</a:t>
            </a:r>
            <a:r>
              <a:rPr lang="ru-RU" sz="2000" b="1" spc="-65" dirty="0">
                <a:solidFill>
                  <a:srgbClr val="6F2F9F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6F2F9F"/>
                </a:solidFill>
                <a:latin typeface="+mn-lt"/>
              </a:rPr>
              <a:t>активисты </a:t>
            </a:r>
            <a:r>
              <a:rPr lang="ru-RU" sz="2000" b="1" spc="-35" dirty="0">
                <a:solidFill>
                  <a:srgbClr val="6F2F9F"/>
                </a:solidFill>
                <a:latin typeface="+mn-lt"/>
              </a:rPr>
              <a:t>РДДМ и </a:t>
            </a:r>
            <a:endParaRPr lang="ru-RU" sz="2000" b="1" spc="-35" dirty="0" smtClean="0">
              <a:solidFill>
                <a:srgbClr val="6F2F9F"/>
              </a:solidFill>
              <a:latin typeface="+mn-lt"/>
            </a:endParaRPr>
          </a:p>
          <a:p>
            <a:pPr marL="12700" marR="5080">
              <a:spcBef>
                <a:spcPts val="5"/>
              </a:spcBef>
            </a:pPr>
            <a:r>
              <a:rPr lang="ru-RU" sz="2000" b="1" spc="-35" dirty="0" smtClean="0">
                <a:solidFill>
                  <a:srgbClr val="6F2F9F"/>
                </a:solidFill>
                <a:latin typeface="+mn-lt"/>
              </a:rPr>
              <a:t>Центра </a:t>
            </a:r>
            <a:r>
              <a:rPr lang="ru-RU" sz="2000" b="1" dirty="0">
                <a:solidFill>
                  <a:srgbClr val="6F2F9F"/>
                </a:solidFill>
                <a:latin typeface="+mn-lt"/>
              </a:rPr>
              <a:t>детских</a:t>
            </a:r>
            <a:r>
              <a:rPr lang="ru-RU" sz="2000" b="1" spc="-55" dirty="0">
                <a:solidFill>
                  <a:srgbClr val="6F2F9F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6F2F9F"/>
                </a:solidFill>
                <a:latin typeface="+mn-lt"/>
              </a:rPr>
              <a:t>общественных</a:t>
            </a:r>
            <a:r>
              <a:rPr lang="ru-RU" sz="2000" b="1" spc="-30" dirty="0">
                <a:solidFill>
                  <a:srgbClr val="6F2F9F"/>
                </a:solidFill>
                <a:latin typeface="+mn-lt"/>
              </a:rPr>
              <a:t> </a:t>
            </a:r>
            <a:endParaRPr lang="ru-RU" sz="2000" b="1" spc="-30" dirty="0" smtClean="0">
              <a:solidFill>
                <a:srgbClr val="6F2F9F"/>
              </a:solidFill>
              <a:latin typeface="+mn-lt"/>
            </a:endParaRPr>
          </a:p>
          <a:p>
            <a:pPr marL="12700" marR="5080">
              <a:spcBef>
                <a:spcPts val="5"/>
              </a:spcBef>
            </a:pPr>
            <a:r>
              <a:rPr lang="ru-RU" sz="2000" b="1" spc="-10" dirty="0" smtClean="0">
                <a:solidFill>
                  <a:srgbClr val="6F2F9F"/>
                </a:solidFill>
                <a:latin typeface="+mn-lt"/>
              </a:rPr>
              <a:t>организаций </a:t>
            </a:r>
            <a:r>
              <a:rPr lang="ru-RU" sz="2000" b="1" dirty="0" err="1">
                <a:solidFill>
                  <a:srgbClr val="6F2F9F"/>
                </a:solidFill>
                <a:latin typeface="+mn-lt"/>
              </a:rPr>
              <a:t>Пильнинского</a:t>
            </a:r>
            <a:r>
              <a:rPr lang="ru-RU" sz="2000" b="1" spc="-110" dirty="0">
                <a:solidFill>
                  <a:srgbClr val="6F2F9F"/>
                </a:solidFill>
                <a:latin typeface="+mn-lt"/>
              </a:rPr>
              <a:t> </a:t>
            </a:r>
            <a:endParaRPr lang="ru-RU" sz="2000" b="1" spc="-110" dirty="0" smtClean="0">
              <a:solidFill>
                <a:srgbClr val="6F2F9F"/>
              </a:solidFill>
              <a:latin typeface="+mn-lt"/>
            </a:endParaRPr>
          </a:p>
          <a:p>
            <a:pPr marL="12700" marR="5080">
              <a:spcBef>
                <a:spcPts val="5"/>
              </a:spcBef>
            </a:pPr>
            <a:r>
              <a:rPr lang="ru-RU" sz="2000" b="1" dirty="0" smtClean="0">
                <a:solidFill>
                  <a:srgbClr val="6F2F9F"/>
                </a:solidFill>
                <a:latin typeface="+mn-lt"/>
              </a:rPr>
              <a:t>муниципального</a:t>
            </a:r>
            <a:r>
              <a:rPr lang="ru-RU" sz="2000" b="1" spc="-65" dirty="0" smtClean="0">
                <a:solidFill>
                  <a:srgbClr val="6F2F9F"/>
                </a:solidFill>
                <a:latin typeface="+mn-lt"/>
              </a:rPr>
              <a:t> </a:t>
            </a:r>
            <a:r>
              <a:rPr lang="ru-RU" sz="2000" b="1" spc="-10" dirty="0">
                <a:solidFill>
                  <a:srgbClr val="6F2F9F"/>
                </a:solidFill>
                <a:latin typeface="+mn-lt"/>
              </a:rPr>
              <a:t>округа</a:t>
            </a:r>
            <a:endParaRPr lang="ru-RU" sz="2000" dirty="0">
              <a:latin typeface="+mn-lt"/>
            </a:endParaRPr>
          </a:p>
          <a:p>
            <a:endParaRPr lang="ru-RU" sz="2000" b="1" dirty="0">
              <a:solidFill>
                <a:srgbClr val="7030A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педагогическое сообщество школ</a:t>
            </a:r>
            <a: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руководители</a:t>
            </a:r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, заместители директора по воспитательной работе, </a:t>
            </a:r>
            <a:endParaRPr lang="ru-RU" sz="2000" b="1" dirty="0" smtClean="0">
              <a:solidFill>
                <a:srgbClr val="7030A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советники директора по воспитанию,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руководители </a:t>
            </a:r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ВПК </a:t>
            </a:r>
          </a:p>
          <a:p>
            <a:pPr marL="12700">
              <a:lnSpc>
                <a:spcPct val="100000"/>
              </a:lnSpc>
            </a:pPr>
            <a:endParaRPr lang="ru-RU" sz="2000" b="1" dirty="0" smtClean="0">
              <a:solidFill>
                <a:srgbClr val="7030A0"/>
              </a:solidFill>
              <a:latin typeface="+mn-lt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социальные </a:t>
            </a:r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партнеры школ </a:t>
            </a:r>
          </a:p>
          <a:p>
            <a:pPr marL="12700">
              <a:lnSpc>
                <a:spcPct val="100000"/>
              </a:lnSpc>
            </a:pPr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в сфере воспитания</a:t>
            </a:r>
            <a:endParaRPr sz="2000" b="1" dirty="0">
              <a:solidFill>
                <a:srgbClr val="7030A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1063265" y="1253807"/>
            <a:ext cx="45719" cy="1144837"/>
          </a:xfrm>
          <a:custGeom>
            <a:avLst/>
            <a:gdLst/>
            <a:ahLst/>
            <a:cxnLst/>
            <a:rect l="l" t="t" r="r" b="b"/>
            <a:pathLst>
              <a:path w="45719" h="858519">
                <a:moveTo>
                  <a:pt x="45719" y="0"/>
                </a:moveTo>
                <a:lnTo>
                  <a:pt x="0" y="0"/>
                </a:lnTo>
                <a:lnTo>
                  <a:pt x="0" y="858012"/>
                </a:lnTo>
                <a:lnTo>
                  <a:pt x="45719" y="858012"/>
                </a:lnTo>
                <a:lnTo>
                  <a:pt x="45719" y="0"/>
                </a:lnTo>
                <a:close/>
              </a:path>
            </a:pathLst>
          </a:custGeom>
          <a:solidFill>
            <a:srgbClr val="F09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/>
          <p:cNvSpPr/>
          <p:nvPr/>
        </p:nvSpPr>
        <p:spPr>
          <a:xfrm>
            <a:off x="1066081" y="2768281"/>
            <a:ext cx="45719" cy="1101354"/>
          </a:xfrm>
          <a:custGeom>
            <a:avLst/>
            <a:gdLst/>
            <a:ahLst/>
            <a:cxnLst/>
            <a:rect l="l" t="t" r="r" b="b"/>
            <a:pathLst>
              <a:path w="45719" h="696595">
                <a:moveTo>
                  <a:pt x="45719" y="0"/>
                </a:moveTo>
                <a:lnTo>
                  <a:pt x="0" y="0"/>
                </a:lnTo>
                <a:lnTo>
                  <a:pt x="0" y="696468"/>
                </a:lnTo>
                <a:lnTo>
                  <a:pt x="45719" y="696468"/>
                </a:lnTo>
                <a:lnTo>
                  <a:pt x="45719" y="0"/>
                </a:lnTo>
                <a:close/>
              </a:path>
            </a:pathLst>
          </a:custGeom>
          <a:solidFill>
            <a:srgbClr val="F09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/>
          <p:cNvSpPr/>
          <p:nvPr/>
        </p:nvSpPr>
        <p:spPr>
          <a:xfrm flipH="1">
            <a:off x="1055919" y="4273159"/>
            <a:ext cx="45719" cy="1478284"/>
          </a:xfrm>
          <a:custGeom>
            <a:avLst/>
            <a:gdLst/>
            <a:ahLst/>
            <a:cxnLst/>
            <a:rect l="l" t="t" r="r" b="b"/>
            <a:pathLst>
              <a:path w="45719" h="585470">
                <a:moveTo>
                  <a:pt x="45719" y="0"/>
                </a:moveTo>
                <a:lnTo>
                  <a:pt x="0" y="0"/>
                </a:lnTo>
                <a:lnTo>
                  <a:pt x="0" y="585215"/>
                </a:lnTo>
                <a:lnTo>
                  <a:pt x="45719" y="585215"/>
                </a:lnTo>
                <a:lnTo>
                  <a:pt x="45719" y="0"/>
                </a:lnTo>
                <a:close/>
              </a:path>
            </a:pathLst>
          </a:custGeom>
          <a:solidFill>
            <a:srgbClr val="F09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/>
          <p:cNvSpPr/>
          <p:nvPr/>
        </p:nvSpPr>
        <p:spPr>
          <a:xfrm>
            <a:off x="1093112" y="6080839"/>
            <a:ext cx="45719" cy="633673"/>
          </a:xfrm>
          <a:custGeom>
            <a:avLst/>
            <a:gdLst/>
            <a:ahLst/>
            <a:cxnLst/>
            <a:rect l="l" t="t" r="r" b="b"/>
            <a:pathLst>
              <a:path w="45719" h="802004">
                <a:moveTo>
                  <a:pt x="45719" y="0"/>
                </a:moveTo>
                <a:lnTo>
                  <a:pt x="0" y="0"/>
                </a:lnTo>
                <a:lnTo>
                  <a:pt x="0" y="801623"/>
                </a:lnTo>
                <a:lnTo>
                  <a:pt x="45719" y="801623"/>
                </a:lnTo>
                <a:lnTo>
                  <a:pt x="45719" y="0"/>
                </a:lnTo>
                <a:close/>
              </a:path>
            </a:pathLst>
          </a:custGeom>
          <a:solidFill>
            <a:srgbClr val="F09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573" y="1543050"/>
            <a:ext cx="665988" cy="665988"/>
          </a:xfrm>
          <a:prstGeom prst="rect">
            <a:avLst/>
          </a:prstGeom>
        </p:spPr>
      </p:pic>
      <p:pic>
        <p:nvPicPr>
          <p:cNvPr id="22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761" y="4663569"/>
            <a:ext cx="761999" cy="585215"/>
          </a:xfrm>
          <a:prstGeom prst="rect">
            <a:avLst/>
          </a:prstGeom>
        </p:spPr>
      </p:pic>
      <p:pic>
        <p:nvPicPr>
          <p:cNvPr id="23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042" y="6031519"/>
            <a:ext cx="858012" cy="858012"/>
          </a:xfrm>
          <a:prstGeom prst="rect">
            <a:avLst/>
          </a:prstGeom>
        </p:spPr>
      </p:pic>
      <p:pic>
        <p:nvPicPr>
          <p:cNvPr id="2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761" y="2934148"/>
            <a:ext cx="761999" cy="769619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>
            <a:off x="5092262" y="-31531"/>
            <a:ext cx="7126015" cy="6921062"/>
          </a:xfrm>
          <a:custGeom>
            <a:avLst/>
            <a:gdLst>
              <a:gd name="connsiteX0" fmla="*/ 3247696 w 5281448"/>
              <a:gd name="connsiteY0" fmla="*/ 47297 h 6921062"/>
              <a:gd name="connsiteX1" fmla="*/ 772510 w 5281448"/>
              <a:gd name="connsiteY1" fmla="*/ 3468414 h 6921062"/>
              <a:gd name="connsiteX2" fmla="*/ 819806 w 5281448"/>
              <a:gd name="connsiteY2" fmla="*/ 3878317 h 6921062"/>
              <a:gd name="connsiteX3" fmla="*/ 1434662 w 5281448"/>
              <a:gd name="connsiteY3" fmla="*/ 4981903 h 6921062"/>
              <a:gd name="connsiteX4" fmla="*/ 0 w 5281448"/>
              <a:gd name="connsiteY4" fmla="*/ 6921062 h 6921062"/>
              <a:gd name="connsiteX5" fmla="*/ 5281448 w 5281448"/>
              <a:gd name="connsiteY5" fmla="*/ 6921062 h 6921062"/>
              <a:gd name="connsiteX6" fmla="*/ 5234151 w 5281448"/>
              <a:gd name="connsiteY6" fmla="*/ 0 h 6921062"/>
              <a:gd name="connsiteX7" fmla="*/ 3247696 w 5281448"/>
              <a:gd name="connsiteY7" fmla="*/ 47297 h 69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1448" h="6921062">
                <a:moveTo>
                  <a:pt x="3247696" y="47297"/>
                </a:moveTo>
                <a:lnTo>
                  <a:pt x="772510" y="3468414"/>
                </a:lnTo>
                <a:lnTo>
                  <a:pt x="819806" y="3878317"/>
                </a:lnTo>
                <a:lnTo>
                  <a:pt x="1434662" y="4981903"/>
                </a:lnTo>
                <a:lnTo>
                  <a:pt x="0" y="6921062"/>
                </a:lnTo>
                <a:lnTo>
                  <a:pt x="5281448" y="6921062"/>
                </a:lnTo>
                <a:lnTo>
                  <a:pt x="5234151" y="0"/>
                </a:lnTo>
                <a:lnTo>
                  <a:pt x="3247696" y="47297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A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99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/>
          <p:nvPr/>
        </p:nvSpPr>
        <p:spPr>
          <a:xfrm>
            <a:off x="2164259" y="334812"/>
            <a:ext cx="7807287" cy="689956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3373524" y="412389"/>
            <a:ext cx="55464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sym typeface="Arial"/>
              </a:rPr>
              <a:t>ОСОБЕННОСТИ КЕЙСА</a:t>
            </a:r>
            <a:endParaRPr sz="2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7562" y="704757"/>
            <a:ext cx="2588829" cy="117134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/>
          <p:nvPr/>
        </p:nvSpPr>
        <p:spPr>
          <a:xfrm>
            <a:off x="688432" y="950624"/>
            <a:ext cx="4529665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+mn-lt"/>
              </a:rPr>
              <a:t>- привлечение большого количества участников-детей из ОО муниципального округа и г. Нижнего Новгорода;</a:t>
            </a: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rgbClr val="7030A0"/>
              </a:solidFill>
              <a:latin typeface="+mn-lt"/>
            </a:endParaRPr>
          </a:p>
          <a:p>
            <a:r>
              <a:rPr lang="ru-RU" sz="2000" b="1" dirty="0">
                <a:solidFill>
                  <a:srgbClr val="7030A0"/>
                </a:solidFill>
                <a:latin typeface="+mn-lt"/>
              </a:rPr>
              <a:t>- усиление мотивации подрастающего поколения к изучению истории своего Отечества, а также совершенствование подготовки воспитанников военно-патриотических клубов и  дружин, как по военно-прикладным, так и общефизическим дисциплинам.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7030A0"/>
              </a:solidFill>
              <a:latin typeface="+mn-lt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7030A0"/>
                </a:solidFill>
                <a:latin typeface="+mn-lt"/>
                <a:sym typeface="Arial"/>
              </a:rPr>
              <a:t>- осуществление заметной для родителей и социальных партнёров деятельности</a:t>
            </a:r>
            <a:endParaRPr sz="2000" b="1" dirty="0">
              <a:solidFill>
                <a:srgbClr val="7030A0"/>
              </a:solidFill>
              <a:latin typeface="+mn-lt"/>
              <a:sym typeface="Arial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4">
            <a:alphaModFix/>
          </a:blip>
          <a:srcRect r="58469"/>
          <a:stretch/>
        </p:blipFill>
        <p:spPr>
          <a:xfrm>
            <a:off x="150872" y="1131762"/>
            <a:ext cx="412538" cy="419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4">
            <a:alphaModFix/>
          </a:blip>
          <a:srcRect r="58469"/>
          <a:stretch/>
        </p:blipFill>
        <p:spPr>
          <a:xfrm>
            <a:off x="150872" y="2699587"/>
            <a:ext cx="412538" cy="419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4">
            <a:alphaModFix/>
          </a:blip>
          <a:srcRect r="58469"/>
          <a:stretch/>
        </p:blipFill>
        <p:spPr>
          <a:xfrm>
            <a:off x="150872" y="5996653"/>
            <a:ext cx="412538" cy="419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7411" b="4338"/>
          <a:stretch/>
        </p:blipFill>
        <p:spPr bwMode="auto">
          <a:xfrm>
            <a:off x="5013139" y="1876105"/>
            <a:ext cx="7202366" cy="498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/>
          <p:nvPr/>
        </p:nvSpPr>
        <p:spPr>
          <a:xfrm>
            <a:off x="1273599" y="1921838"/>
            <a:ext cx="3115522" cy="68995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243840" y="2045538"/>
            <a:ext cx="49990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sym typeface="Arial"/>
              </a:rPr>
              <a:t>ЦЕЛЬ </a:t>
            </a:r>
            <a:r>
              <a:rPr lang="ru-RU" sz="2400" b="1" dirty="0">
                <a:solidFill>
                  <a:srgbClr val="7030A0"/>
                </a:solidFill>
                <a:latin typeface="+mj-lt"/>
              </a:rPr>
              <a:t>КЕЙСА</a:t>
            </a:r>
            <a:endParaRPr sz="2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7734" y="1988425"/>
            <a:ext cx="581146" cy="58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387" y="1988425"/>
            <a:ext cx="581146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1" y="2867084"/>
            <a:ext cx="391363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+mj-lt"/>
              </a:rPr>
              <a:t>Способствование формированию духовно-нравственных идеалов на примере святых православных воинов, чтобы молодое поколение было на деле готово следовать правилу: </a:t>
            </a:r>
            <a:endParaRPr lang="ru-RU" sz="2000" b="1" dirty="0" smtClean="0">
              <a:solidFill>
                <a:srgbClr val="7030A0"/>
              </a:solidFill>
              <a:latin typeface="+mj-lt"/>
            </a:endParaRPr>
          </a:p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+mj-lt"/>
              </a:rPr>
              <a:t>«</a:t>
            </a:r>
            <a:r>
              <a:rPr lang="ru-RU" sz="2000" b="1" dirty="0">
                <a:solidFill>
                  <a:srgbClr val="7030A0"/>
                </a:solidFill>
                <a:latin typeface="+mj-lt"/>
              </a:rPr>
              <a:t>Жизнь – Родине</a:t>
            </a:r>
            <a:r>
              <a:rPr lang="ru-RU" sz="2000" b="1" dirty="0" smtClean="0">
                <a:solidFill>
                  <a:srgbClr val="7030A0"/>
                </a:solidFill>
                <a:latin typeface="+mj-lt"/>
              </a:rPr>
              <a:t>,</a:t>
            </a:r>
          </a:p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+mj-lt"/>
              </a:rPr>
              <a:t>Душа </a:t>
            </a:r>
            <a:r>
              <a:rPr lang="ru-RU" sz="2000" b="1" dirty="0">
                <a:solidFill>
                  <a:srgbClr val="7030A0"/>
                </a:solidFill>
                <a:latin typeface="+mj-lt"/>
              </a:rPr>
              <a:t>- Богу!»</a:t>
            </a:r>
            <a:endParaRPr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9"/>
          <a:stretch/>
        </p:blipFill>
        <p:spPr bwMode="auto">
          <a:xfrm>
            <a:off x="4231685" y="2867084"/>
            <a:ext cx="4634019" cy="3566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0"/>
          <p:cNvSpPr/>
          <p:nvPr/>
        </p:nvSpPr>
        <p:spPr>
          <a:xfrm>
            <a:off x="1702168" y="291062"/>
            <a:ext cx="8164736" cy="6899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lt1"/>
                </a:solidFill>
                <a:sym typeface="Arial"/>
              </a:rPr>
              <a:t>ОСНОВНЫЕ ПОНЯТИЯ  КЕЙСА</a:t>
            </a:r>
            <a:endParaRPr sz="2400" dirty="0"/>
          </a:p>
        </p:txBody>
      </p:sp>
      <p:grpSp>
        <p:nvGrpSpPr>
          <p:cNvPr id="193" name="Google Shape;193;p10"/>
          <p:cNvGrpSpPr/>
          <p:nvPr/>
        </p:nvGrpSpPr>
        <p:grpSpPr>
          <a:xfrm>
            <a:off x="1518560" y="1123857"/>
            <a:ext cx="10474658" cy="5209118"/>
            <a:chOff x="-2655464" y="626220"/>
            <a:chExt cx="13036596" cy="5887161"/>
          </a:xfrm>
        </p:grpSpPr>
        <p:cxnSp>
          <p:nvCxnSpPr>
            <p:cNvPr id="194" name="Google Shape;194;p10"/>
            <p:cNvCxnSpPr/>
            <p:nvPr/>
          </p:nvCxnSpPr>
          <p:spPr>
            <a:xfrm rot="10800000">
              <a:off x="1360369" y="6413658"/>
              <a:ext cx="5030580" cy="33085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5" name="Google Shape;195;p10"/>
            <p:cNvCxnSpPr/>
            <p:nvPr/>
          </p:nvCxnSpPr>
          <p:spPr>
            <a:xfrm rot="10800000">
              <a:off x="4474652" y="1238944"/>
              <a:ext cx="2297022" cy="1347473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6" name="Google Shape;196;p10"/>
            <p:cNvCxnSpPr/>
            <p:nvPr/>
          </p:nvCxnSpPr>
          <p:spPr>
            <a:xfrm flipH="1">
              <a:off x="992062" y="1222290"/>
              <a:ext cx="2331041" cy="1426738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97" name="Google Shape;197;p10"/>
            <p:cNvGrpSpPr/>
            <p:nvPr/>
          </p:nvGrpSpPr>
          <p:grpSpPr>
            <a:xfrm>
              <a:off x="3233788" y="626220"/>
              <a:ext cx="4009734" cy="1250362"/>
              <a:chOff x="4226727" y="425671"/>
              <a:chExt cx="4009734" cy="1250362"/>
            </a:xfrm>
          </p:grpSpPr>
          <p:grpSp>
            <p:nvGrpSpPr>
              <p:cNvPr id="198" name="Google Shape;198;p10"/>
              <p:cNvGrpSpPr/>
              <p:nvPr/>
            </p:nvGrpSpPr>
            <p:grpSpPr>
              <a:xfrm>
                <a:off x="4226727" y="425671"/>
                <a:ext cx="1295765" cy="1250362"/>
                <a:chOff x="4226727" y="425671"/>
                <a:chExt cx="1295765" cy="1250362"/>
              </a:xfrm>
            </p:grpSpPr>
            <p:grpSp>
              <p:nvGrpSpPr>
                <p:cNvPr id="199" name="Google Shape;199;p10"/>
                <p:cNvGrpSpPr/>
                <p:nvPr/>
              </p:nvGrpSpPr>
              <p:grpSpPr>
                <a:xfrm>
                  <a:off x="4226727" y="425671"/>
                  <a:ext cx="1295765" cy="1250362"/>
                  <a:chOff x="1225745" y="836467"/>
                  <a:chExt cx="894482" cy="894962"/>
                </a:xfrm>
              </p:grpSpPr>
              <p:sp>
                <p:nvSpPr>
                  <p:cNvPr id="200" name="Google Shape;200;p10"/>
                  <p:cNvSpPr/>
                  <p:nvPr/>
                </p:nvSpPr>
                <p:spPr>
                  <a:xfrm rot="2750892">
                    <a:off x="1350893" y="973308"/>
                    <a:ext cx="644186" cy="621281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009B35"/>
                  </a:solidFill>
                  <a:ln>
                    <a:noFill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201;p10"/>
                  <p:cNvSpPr/>
                  <p:nvPr/>
                </p:nvSpPr>
                <p:spPr>
                  <a:xfrm rot="2750892">
                    <a:off x="1390252" y="1011268"/>
                    <a:ext cx="565467" cy="545360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F2F2F2"/>
                  </a:solidFill>
                  <a:ln w="76200" cap="flat" cmpd="sng">
                    <a:solidFill>
                      <a:srgbClr val="7030A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2" name="Google Shape;202;p10"/>
                <p:cNvGrpSpPr/>
                <p:nvPr/>
              </p:nvGrpSpPr>
              <p:grpSpPr>
                <a:xfrm>
                  <a:off x="4653967" y="718198"/>
                  <a:ext cx="440514" cy="593890"/>
                  <a:chOff x="5293792" y="3035039"/>
                  <a:chExt cx="524531" cy="721406"/>
                </a:xfrm>
              </p:grpSpPr>
              <p:sp>
                <p:nvSpPr>
                  <p:cNvPr id="203" name="Google Shape;203;p10"/>
                  <p:cNvSpPr/>
                  <p:nvPr/>
                </p:nvSpPr>
                <p:spPr>
                  <a:xfrm>
                    <a:off x="5293792" y="3035039"/>
                    <a:ext cx="524531" cy="721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531" h="721406" extrusionOk="0">
                        <a:moveTo>
                          <a:pt x="463757" y="500839"/>
                        </a:moveTo>
                        <a:cubicBezTo>
                          <a:pt x="463755" y="500837"/>
                          <a:pt x="463752" y="500835"/>
                          <a:pt x="463748" y="500833"/>
                        </a:cubicBezTo>
                        <a:cubicBezTo>
                          <a:pt x="452533" y="493559"/>
                          <a:pt x="443509" y="490106"/>
                          <a:pt x="441371" y="489338"/>
                        </a:cubicBezTo>
                        <a:lnTo>
                          <a:pt x="376290" y="462217"/>
                        </a:lnTo>
                        <a:lnTo>
                          <a:pt x="330405" y="431938"/>
                        </a:lnTo>
                        <a:cubicBezTo>
                          <a:pt x="329964" y="431646"/>
                          <a:pt x="329504" y="431402"/>
                          <a:pt x="329039" y="431179"/>
                        </a:cubicBezTo>
                        <a:lnTo>
                          <a:pt x="329039" y="411560"/>
                        </a:lnTo>
                        <a:cubicBezTo>
                          <a:pt x="363686" y="394262"/>
                          <a:pt x="388786" y="360629"/>
                          <a:pt x="394203" y="320806"/>
                        </a:cubicBezTo>
                        <a:cubicBezTo>
                          <a:pt x="422138" y="318545"/>
                          <a:pt x="444182" y="295104"/>
                          <a:pt x="444182" y="266597"/>
                        </a:cubicBezTo>
                        <a:cubicBezTo>
                          <a:pt x="444182" y="252491"/>
                          <a:pt x="438785" y="239624"/>
                          <a:pt x="429951" y="229947"/>
                        </a:cubicBezTo>
                        <a:lnTo>
                          <a:pt x="429951" y="160327"/>
                        </a:lnTo>
                        <a:cubicBezTo>
                          <a:pt x="429954" y="72502"/>
                          <a:pt x="358507" y="1055"/>
                          <a:pt x="270685" y="1055"/>
                        </a:cubicBezTo>
                        <a:lnTo>
                          <a:pt x="258356" y="1055"/>
                        </a:lnTo>
                        <a:cubicBezTo>
                          <a:pt x="170542" y="1055"/>
                          <a:pt x="99098" y="72502"/>
                          <a:pt x="99098" y="160322"/>
                        </a:cubicBezTo>
                        <a:lnTo>
                          <a:pt x="99098" y="229165"/>
                        </a:lnTo>
                        <a:cubicBezTo>
                          <a:pt x="89831" y="238926"/>
                          <a:pt x="84126" y="252103"/>
                          <a:pt x="84126" y="266593"/>
                        </a:cubicBezTo>
                        <a:cubicBezTo>
                          <a:pt x="84126" y="295100"/>
                          <a:pt x="106170" y="318541"/>
                          <a:pt x="134106" y="320802"/>
                        </a:cubicBezTo>
                        <a:cubicBezTo>
                          <a:pt x="139524" y="360626"/>
                          <a:pt x="164625" y="394259"/>
                          <a:pt x="199274" y="411556"/>
                        </a:cubicBezTo>
                        <a:lnTo>
                          <a:pt x="199274" y="429903"/>
                        </a:lnTo>
                        <a:lnTo>
                          <a:pt x="151446" y="461462"/>
                        </a:lnTo>
                        <a:cubicBezTo>
                          <a:pt x="150798" y="461606"/>
                          <a:pt x="150152" y="461797"/>
                          <a:pt x="149518" y="462061"/>
                        </a:cubicBezTo>
                        <a:lnTo>
                          <a:pt x="84080" y="489331"/>
                        </a:lnTo>
                        <a:cubicBezTo>
                          <a:pt x="80807" y="490503"/>
                          <a:pt x="61577" y="497893"/>
                          <a:pt x="42484" y="515924"/>
                        </a:cubicBezTo>
                        <a:cubicBezTo>
                          <a:pt x="23584" y="533772"/>
                          <a:pt x="1055" y="565885"/>
                          <a:pt x="1055" y="617525"/>
                        </a:cubicBezTo>
                        <a:lnTo>
                          <a:pt x="1055" y="709613"/>
                        </a:lnTo>
                        <a:cubicBezTo>
                          <a:pt x="1055" y="715928"/>
                          <a:pt x="6171" y="721048"/>
                          <a:pt x="12486" y="721048"/>
                        </a:cubicBezTo>
                        <a:lnTo>
                          <a:pt x="147520" y="721048"/>
                        </a:lnTo>
                        <a:cubicBezTo>
                          <a:pt x="153834" y="721048"/>
                          <a:pt x="158951" y="715932"/>
                          <a:pt x="158951" y="709616"/>
                        </a:cubicBezTo>
                        <a:cubicBezTo>
                          <a:pt x="158951" y="703302"/>
                          <a:pt x="153835" y="698185"/>
                          <a:pt x="147520" y="698185"/>
                        </a:cubicBezTo>
                        <a:lnTo>
                          <a:pt x="112306" y="698185"/>
                        </a:lnTo>
                        <a:lnTo>
                          <a:pt x="112306" y="613339"/>
                        </a:lnTo>
                        <a:cubicBezTo>
                          <a:pt x="112306" y="607025"/>
                          <a:pt x="107190" y="601907"/>
                          <a:pt x="100875" y="601907"/>
                        </a:cubicBezTo>
                        <a:cubicBezTo>
                          <a:pt x="94559" y="601907"/>
                          <a:pt x="89443" y="607023"/>
                          <a:pt x="89443" y="613339"/>
                        </a:cubicBezTo>
                        <a:lnTo>
                          <a:pt x="89443" y="698185"/>
                        </a:lnTo>
                        <a:lnTo>
                          <a:pt x="23919" y="698185"/>
                        </a:lnTo>
                        <a:lnTo>
                          <a:pt x="23919" y="617528"/>
                        </a:lnTo>
                        <a:cubicBezTo>
                          <a:pt x="23919" y="535175"/>
                          <a:pt x="89087" y="511786"/>
                          <a:pt x="91821" y="510844"/>
                        </a:cubicBezTo>
                        <a:cubicBezTo>
                          <a:pt x="92077" y="510757"/>
                          <a:pt x="92329" y="510664"/>
                          <a:pt x="92578" y="510560"/>
                        </a:cubicBezTo>
                        <a:lnTo>
                          <a:pt x="147088" y="487844"/>
                        </a:lnTo>
                        <a:lnTo>
                          <a:pt x="206010" y="698186"/>
                        </a:lnTo>
                        <a:lnTo>
                          <a:pt x="183296" y="698186"/>
                        </a:lnTo>
                        <a:cubicBezTo>
                          <a:pt x="176982" y="698186"/>
                          <a:pt x="171865" y="703302"/>
                          <a:pt x="171865" y="709618"/>
                        </a:cubicBezTo>
                        <a:cubicBezTo>
                          <a:pt x="171865" y="715933"/>
                          <a:pt x="176981" y="721049"/>
                          <a:pt x="183296" y="721049"/>
                        </a:cubicBezTo>
                        <a:lnTo>
                          <a:pt x="221040" y="721049"/>
                        </a:lnTo>
                        <a:cubicBezTo>
                          <a:pt x="221053" y="721049"/>
                          <a:pt x="221064" y="721052"/>
                          <a:pt x="221078" y="721052"/>
                        </a:cubicBezTo>
                        <a:cubicBezTo>
                          <a:pt x="221093" y="721052"/>
                          <a:pt x="221109" y="721049"/>
                          <a:pt x="221122" y="721049"/>
                        </a:cubicBezTo>
                        <a:lnTo>
                          <a:pt x="307230" y="721049"/>
                        </a:lnTo>
                        <a:lnTo>
                          <a:pt x="307261" y="721049"/>
                        </a:lnTo>
                        <a:lnTo>
                          <a:pt x="307388" y="721049"/>
                        </a:lnTo>
                        <a:cubicBezTo>
                          <a:pt x="307403" y="721049"/>
                          <a:pt x="307419" y="721052"/>
                          <a:pt x="307432" y="721052"/>
                        </a:cubicBezTo>
                        <a:cubicBezTo>
                          <a:pt x="307444" y="721052"/>
                          <a:pt x="307455" y="721049"/>
                          <a:pt x="307470" y="721049"/>
                        </a:cubicBezTo>
                        <a:lnTo>
                          <a:pt x="512961" y="721049"/>
                        </a:lnTo>
                        <a:cubicBezTo>
                          <a:pt x="519275" y="721049"/>
                          <a:pt x="524392" y="715908"/>
                          <a:pt x="524392" y="709595"/>
                        </a:cubicBezTo>
                        <a:lnTo>
                          <a:pt x="524392" y="617527"/>
                        </a:lnTo>
                        <a:cubicBezTo>
                          <a:pt x="524391" y="550245"/>
                          <a:pt x="486406" y="515540"/>
                          <a:pt x="463757" y="500839"/>
                        </a:cubicBezTo>
                        <a:close/>
                        <a:moveTo>
                          <a:pt x="357830" y="477425"/>
                        </a:moveTo>
                        <a:lnTo>
                          <a:pt x="323398" y="548194"/>
                        </a:lnTo>
                        <a:lnTo>
                          <a:pt x="280687" y="516759"/>
                        </a:lnTo>
                        <a:lnTo>
                          <a:pt x="325842" y="469887"/>
                        </a:lnTo>
                        <a:cubicBezTo>
                          <a:pt x="328350" y="467286"/>
                          <a:pt x="329369" y="463804"/>
                          <a:pt x="328937" y="460481"/>
                        </a:cubicBezTo>
                        <a:cubicBezTo>
                          <a:pt x="328998" y="460004"/>
                          <a:pt x="329040" y="459520"/>
                          <a:pt x="329040" y="459028"/>
                        </a:cubicBezTo>
                        <a:lnTo>
                          <a:pt x="329040" y="458429"/>
                        </a:lnTo>
                        <a:lnTo>
                          <a:pt x="357830" y="477425"/>
                        </a:lnTo>
                        <a:close/>
                        <a:moveTo>
                          <a:pt x="288377" y="550801"/>
                        </a:moveTo>
                        <a:lnTo>
                          <a:pt x="279395" y="574722"/>
                        </a:lnTo>
                        <a:lnTo>
                          <a:pt x="248608" y="574722"/>
                        </a:lnTo>
                        <a:lnTo>
                          <a:pt x="248608" y="574723"/>
                        </a:lnTo>
                        <a:lnTo>
                          <a:pt x="238501" y="550599"/>
                        </a:lnTo>
                        <a:lnTo>
                          <a:pt x="263301" y="532347"/>
                        </a:lnTo>
                        <a:lnTo>
                          <a:pt x="288377" y="550801"/>
                        </a:lnTo>
                        <a:close/>
                        <a:moveTo>
                          <a:pt x="221964" y="460945"/>
                        </a:moveTo>
                        <a:cubicBezTo>
                          <a:pt x="222069" y="460320"/>
                          <a:pt x="222138" y="459682"/>
                          <a:pt x="222138" y="459025"/>
                        </a:cubicBezTo>
                        <a:lnTo>
                          <a:pt x="222138" y="436177"/>
                        </a:lnTo>
                        <a:cubicBezTo>
                          <a:pt x="222138" y="436171"/>
                          <a:pt x="222138" y="436165"/>
                          <a:pt x="222138" y="436160"/>
                        </a:cubicBezTo>
                        <a:lnTo>
                          <a:pt x="222138" y="420178"/>
                        </a:lnTo>
                        <a:cubicBezTo>
                          <a:pt x="231820" y="422720"/>
                          <a:pt x="241973" y="424084"/>
                          <a:pt x="252443" y="424084"/>
                        </a:cubicBezTo>
                        <a:lnTo>
                          <a:pt x="275878" y="424084"/>
                        </a:lnTo>
                        <a:cubicBezTo>
                          <a:pt x="286346" y="424084"/>
                          <a:pt x="296498" y="422720"/>
                          <a:pt x="306180" y="420179"/>
                        </a:cubicBezTo>
                        <a:lnTo>
                          <a:pt x="306180" y="457343"/>
                        </a:lnTo>
                        <a:lnTo>
                          <a:pt x="263623" y="501519"/>
                        </a:lnTo>
                        <a:lnTo>
                          <a:pt x="221964" y="460945"/>
                        </a:lnTo>
                        <a:close/>
                        <a:moveTo>
                          <a:pt x="421324" y="266594"/>
                        </a:moveTo>
                        <a:cubicBezTo>
                          <a:pt x="421322" y="282090"/>
                          <a:pt x="410081" y="294983"/>
                          <a:pt x="395331" y="297617"/>
                        </a:cubicBezTo>
                        <a:lnTo>
                          <a:pt x="395331" y="235567"/>
                        </a:lnTo>
                        <a:cubicBezTo>
                          <a:pt x="410081" y="238199"/>
                          <a:pt x="421324" y="251096"/>
                          <a:pt x="421324" y="266594"/>
                        </a:cubicBezTo>
                        <a:close/>
                        <a:moveTo>
                          <a:pt x="132982" y="297617"/>
                        </a:moveTo>
                        <a:cubicBezTo>
                          <a:pt x="118232" y="294983"/>
                          <a:pt x="106989" y="282091"/>
                          <a:pt x="106989" y="266594"/>
                        </a:cubicBezTo>
                        <a:cubicBezTo>
                          <a:pt x="106989" y="251094"/>
                          <a:pt x="118230" y="238199"/>
                          <a:pt x="132982" y="235565"/>
                        </a:cubicBezTo>
                        <a:lnTo>
                          <a:pt x="132982" y="297617"/>
                        </a:lnTo>
                        <a:close/>
                        <a:moveTo>
                          <a:pt x="144458" y="201195"/>
                        </a:moveTo>
                        <a:cubicBezTo>
                          <a:pt x="144442" y="201195"/>
                          <a:pt x="144425" y="201195"/>
                          <a:pt x="144409" y="201195"/>
                        </a:cubicBezTo>
                        <a:cubicBezTo>
                          <a:pt x="144015" y="201195"/>
                          <a:pt x="143627" y="201215"/>
                          <a:pt x="143243" y="201254"/>
                        </a:cubicBezTo>
                        <a:cubicBezTo>
                          <a:pt x="143122" y="201267"/>
                          <a:pt x="143007" y="201292"/>
                          <a:pt x="142886" y="201309"/>
                        </a:cubicBezTo>
                        <a:cubicBezTo>
                          <a:pt x="142626" y="201344"/>
                          <a:pt x="142365" y="201376"/>
                          <a:pt x="142110" y="201428"/>
                        </a:cubicBezTo>
                        <a:cubicBezTo>
                          <a:pt x="141945" y="201462"/>
                          <a:pt x="141788" y="201513"/>
                          <a:pt x="141626" y="201552"/>
                        </a:cubicBezTo>
                        <a:cubicBezTo>
                          <a:pt x="141422" y="201604"/>
                          <a:pt x="141216" y="201646"/>
                          <a:pt x="141016" y="201710"/>
                        </a:cubicBezTo>
                        <a:cubicBezTo>
                          <a:pt x="140830" y="201767"/>
                          <a:pt x="140652" y="201842"/>
                          <a:pt x="140470" y="201908"/>
                        </a:cubicBezTo>
                        <a:cubicBezTo>
                          <a:pt x="140303" y="201968"/>
                          <a:pt x="140131" y="202022"/>
                          <a:pt x="139968" y="202091"/>
                        </a:cubicBezTo>
                        <a:cubicBezTo>
                          <a:pt x="139760" y="202179"/>
                          <a:pt x="139562" y="202283"/>
                          <a:pt x="139358" y="202383"/>
                        </a:cubicBezTo>
                        <a:cubicBezTo>
                          <a:pt x="139230" y="202448"/>
                          <a:pt x="139096" y="202503"/>
                          <a:pt x="138970" y="202570"/>
                        </a:cubicBezTo>
                        <a:cubicBezTo>
                          <a:pt x="138773" y="202677"/>
                          <a:pt x="138586" y="202801"/>
                          <a:pt x="138395" y="202918"/>
                        </a:cubicBezTo>
                        <a:cubicBezTo>
                          <a:pt x="138272" y="202994"/>
                          <a:pt x="138146" y="203061"/>
                          <a:pt x="138028" y="203141"/>
                        </a:cubicBezTo>
                        <a:cubicBezTo>
                          <a:pt x="137846" y="203264"/>
                          <a:pt x="137678" y="203400"/>
                          <a:pt x="137503" y="203531"/>
                        </a:cubicBezTo>
                        <a:cubicBezTo>
                          <a:pt x="137386" y="203621"/>
                          <a:pt x="137263" y="203702"/>
                          <a:pt x="137147" y="203797"/>
                        </a:cubicBezTo>
                        <a:cubicBezTo>
                          <a:pt x="136990" y="203925"/>
                          <a:pt x="136846" y="204067"/>
                          <a:pt x="136697" y="204203"/>
                        </a:cubicBezTo>
                        <a:cubicBezTo>
                          <a:pt x="136576" y="204313"/>
                          <a:pt x="136450" y="204418"/>
                          <a:pt x="136335" y="204532"/>
                        </a:cubicBezTo>
                        <a:cubicBezTo>
                          <a:pt x="136197" y="204670"/>
                          <a:pt x="136070" y="204819"/>
                          <a:pt x="135941" y="204964"/>
                        </a:cubicBezTo>
                        <a:cubicBezTo>
                          <a:pt x="135827" y="205090"/>
                          <a:pt x="135706" y="205211"/>
                          <a:pt x="135598" y="205342"/>
                        </a:cubicBezTo>
                        <a:cubicBezTo>
                          <a:pt x="135477" y="205487"/>
                          <a:pt x="135371" y="205643"/>
                          <a:pt x="135257" y="205793"/>
                        </a:cubicBezTo>
                        <a:cubicBezTo>
                          <a:pt x="135150" y="205937"/>
                          <a:pt x="135038" y="206073"/>
                          <a:pt x="134937" y="206222"/>
                        </a:cubicBezTo>
                        <a:cubicBezTo>
                          <a:pt x="134838" y="206369"/>
                          <a:pt x="134753" y="206525"/>
                          <a:pt x="134660" y="206675"/>
                        </a:cubicBezTo>
                        <a:cubicBezTo>
                          <a:pt x="134561" y="206838"/>
                          <a:pt x="134454" y="206996"/>
                          <a:pt x="134363" y="207163"/>
                        </a:cubicBezTo>
                        <a:cubicBezTo>
                          <a:pt x="134283" y="207312"/>
                          <a:pt x="134215" y="207470"/>
                          <a:pt x="134141" y="207622"/>
                        </a:cubicBezTo>
                        <a:cubicBezTo>
                          <a:pt x="134054" y="207802"/>
                          <a:pt x="133959" y="207977"/>
                          <a:pt x="133882" y="208162"/>
                        </a:cubicBezTo>
                        <a:cubicBezTo>
                          <a:pt x="133817" y="208311"/>
                          <a:pt x="133770" y="208468"/>
                          <a:pt x="133713" y="208620"/>
                        </a:cubicBezTo>
                        <a:cubicBezTo>
                          <a:pt x="133640" y="208817"/>
                          <a:pt x="133561" y="209008"/>
                          <a:pt x="133497" y="209209"/>
                        </a:cubicBezTo>
                        <a:cubicBezTo>
                          <a:pt x="133448" y="209363"/>
                          <a:pt x="133414" y="209524"/>
                          <a:pt x="133373" y="209682"/>
                        </a:cubicBezTo>
                        <a:cubicBezTo>
                          <a:pt x="133318" y="209887"/>
                          <a:pt x="133258" y="210092"/>
                          <a:pt x="133213" y="210302"/>
                        </a:cubicBezTo>
                        <a:cubicBezTo>
                          <a:pt x="133178" y="210468"/>
                          <a:pt x="133161" y="210641"/>
                          <a:pt x="133134" y="210808"/>
                        </a:cubicBezTo>
                        <a:cubicBezTo>
                          <a:pt x="133100" y="211015"/>
                          <a:pt x="133061" y="211222"/>
                          <a:pt x="133038" y="211433"/>
                        </a:cubicBezTo>
                        <a:cubicBezTo>
                          <a:pt x="133020" y="211610"/>
                          <a:pt x="133019" y="211791"/>
                          <a:pt x="133009" y="211970"/>
                        </a:cubicBezTo>
                        <a:cubicBezTo>
                          <a:pt x="132999" y="212133"/>
                          <a:pt x="132985" y="212295"/>
                          <a:pt x="132981" y="212460"/>
                        </a:cubicBezTo>
                        <a:cubicBezTo>
                          <a:pt x="129175" y="212847"/>
                          <a:pt x="125490" y="213636"/>
                          <a:pt x="121954" y="214770"/>
                        </a:cubicBezTo>
                        <a:lnTo>
                          <a:pt x="121954" y="160321"/>
                        </a:lnTo>
                        <a:cubicBezTo>
                          <a:pt x="121954" y="85110"/>
                          <a:pt x="183142" y="23919"/>
                          <a:pt x="258351" y="23919"/>
                        </a:cubicBezTo>
                        <a:lnTo>
                          <a:pt x="270679" y="23919"/>
                        </a:lnTo>
                        <a:cubicBezTo>
                          <a:pt x="345895" y="23919"/>
                          <a:pt x="407085" y="85110"/>
                          <a:pt x="407085" y="160325"/>
                        </a:cubicBezTo>
                        <a:lnTo>
                          <a:pt x="407085" y="215025"/>
                        </a:lnTo>
                        <a:cubicBezTo>
                          <a:pt x="403325" y="213758"/>
                          <a:pt x="399390" y="212880"/>
                          <a:pt x="395317" y="212465"/>
                        </a:cubicBezTo>
                        <a:cubicBezTo>
                          <a:pt x="395317" y="212417"/>
                          <a:pt x="395311" y="212370"/>
                          <a:pt x="395310" y="212323"/>
                        </a:cubicBezTo>
                        <a:cubicBezTo>
                          <a:pt x="395304" y="212071"/>
                          <a:pt x="395294" y="211819"/>
                          <a:pt x="395272" y="211572"/>
                        </a:cubicBezTo>
                        <a:cubicBezTo>
                          <a:pt x="395258" y="211421"/>
                          <a:pt x="395234" y="211274"/>
                          <a:pt x="395214" y="211123"/>
                        </a:cubicBezTo>
                        <a:cubicBezTo>
                          <a:pt x="395184" y="210905"/>
                          <a:pt x="395156" y="210687"/>
                          <a:pt x="395115" y="210471"/>
                        </a:cubicBezTo>
                        <a:cubicBezTo>
                          <a:pt x="395080" y="210289"/>
                          <a:pt x="395037" y="210112"/>
                          <a:pt x="394992" y="209933"/>
                        </a:cubicBezTo>
                        <a:cubicBezTo>
                          <a:pt x="394950" y="209756"/>
                          <a:pt x="394907" y="209580"/>
                          <a:pt x="394857" y="209406"/>
                        </a:cubicBezTo>
                        <a:cubicBezTo>
                          <a:pt x="394798" y="209204"/>
                          <a:pt x="394727" y="209005"/>
                          <a:pt x="394657" y="208807"/>
                        </a:cubicBezTo>
                        <a:cubicBezTo>
                          <a:pt x="394605" y="208662"/>
                          <a:pt x="394556" y="208517"/>
                          <a:pt x="394498" y="208375"/>
                        </a:cubicBezTo>
                        <a:cubicBezTo>
                          <a:pt x="394414" y="208167"/>
                          <a:pt x="394320" y="207962"/>
                          <a:pt x="394224" y="207759"/>
                        </a:cubicBezTo>
                        <a:cubicBezTo>
                          <a:pt x="394163" y="207631"/>
                          <a:pt x="394104" y="207503"/>
                          <a:pt x="394040" y="207378"/>
                        </a:cubicBezTo>
                        <a:cubicBezTo>
                          <a:pt x="393936" y="207180"/>
                          <a:pt x="393825" y="206989"/>
                          <a:pt x="393711" y="206796"/>
                        </a:cubicBezTo>
                        <a:cubicBezTo>
                          <a:pt x="393636" y="206670"/>
                          <a:pt x="393562" y="206542"/>
                          <a:pt x="393481" y="206418"/>
                        </a:cubicBezTo>
                        <a:cubicBezTo>
                          <a:pt x="393368" y="206242"/>
                          <a:pt x="393247" y="206073"/>
                          <a:pt x="393123" y="205905"/>
                        </a:cubicBezTo>
                        <a:cubicBezTo>
                          <a:pt x="393027" y="205772"/>
                          <a:pt x="392930" y="205639"/>
                          <a:pt x="392829" y="205511"/>
                        </a:cubicBezTo>
                        <a:cubicBezTo>
                          <a:pt x="392709" y="205363"/>
                          <a:pt x="392587" y="205221"/>
                          <a:pt x="392462" y="205078"/>
                        </a:cubicBezTo>
                        <a:cubicBezTo>
                          <a:pt x="392340" y="204938"/>
                          <a:pt x="392220" y="204802"/>
                          <a:pt x="392092" y="204670"/>
                        </a:cubicBezTo>
                        <a:cubicBezTo>
                          <a:pt x="391973" y="204546"/>
                          <a:pt x="391849" y="204431"/>
                          <a:pt x="391725" y="204313"/>
                        </a:cubicBezTo>
                        <a:cubicBezTo>
                          <a:pt x="391580" y="204175"/>
                          <a:pt x="391434" y="204040"/>
                          <a:pt x="391282" y="203910"/>
                        </a:cubicBezTo>
                        <a:cubicBezTo>
                          <a:pt x="391157" y="203805"/>
                          <a:pt x="391028" y="203705"/>
                          <a:pt x="390898" y="203604"/>
                        </a:cubicBezTo>
                        <a:cubicBezTo>
                          <a:pt x="390736" y="203479"/>
                          <a:pt x="390576" y="203354"/>
                          <a:pt x="390409" y="203238"/>
                        </a:cubicBezTo>
                        <a:cubicBezTo>
                          <a:pt x="390268" y="203141"/>
                          <a:pt x="390123" y="203051"/>
                          <a:pt x="389978" y="202960"/>
                        </a:cubicBezTo>
                        <a:cubicBezTo>
                          <a:pt x="389814" y="202856"/>
                          <a:pt x="389649" y="202753"/>
                          <a:pt x="389479" y="202656"/>
                        </a:cubicBezTo>
                        <a:cubicBezTo>
                          <a:pt x="389312" y="202562"/>
                          <a:pt x="389136" y="202476"/>
                          <a:pt x="388965" y="202390"/>
                        </a:cubicBezTo>
                        <a:cubicBezTo>
                          <a:pt x="388808" y="202314"/>
                          <a:pt x="388657" y="202234"/>
                          <a:pt x="388496" y="202165"/>
                        </a:cubicBezTo>
                        <a:cubicBezTo>
                          <a:pt x="388291" y="202074"/>
                          <a:pt x="388079" y="201997"/>
                          <a:pt x="387865" y="201916"/>
                        </a:cubicBezTo>
                        <a:cubicBezTo>
                          <a:pt x="387727" y="201866"/>
                          <a:pt x="387593" y="201811"/>
                          <a:pt x="387453" y="201766"/>
                        </a:cubicBezTo>
                        <a:cubicBezTo>
                          <a:pt x="387217" y="201689"/>
                          <a:pt x="386976" y="201625"/>
                          <a:pt x="386733" y="201563"/>
                        </a:cubicBezTo>
                        <a:cubicBezTo>
                          <a:pt x="386630" y="201538"/>
                          <a:pt x="386532" y="201502"/>
                          <a:pt x="386428" y="201478"/>
                        </a:cubicBezTo>
                        <a:cubicBezTo>
                          <a:pt x="341692" y="191302"/>
                          <a:pt x="328193" y="134952"/>
                          <a:pt x="328067" y="134407"/>
                        </a:cubicBezTo>
                        <a:cubicBezTo>
                          <a:pt x="327075" y="130026"/>
                          <a:pt x="323609" y="126631"/>
                          <a:pt x="319209" y="125733"/>
                        </a:cubicBezTo>
                        <a:cubicBezTo>
                          <a:pt x="314809" y="124829"/>
                          <a:pt x="310289" y="126591"/>
                          <a:pt x="307655" y="130233"/>
                        </a:cubicBezTo>
                        <a:cubicBezTo>
                          <a:pt x="256812" y="200519"/>
                          <a:pt x="146274" y="201195"/>
                          <a:pt x="144468" y="201195"/>
                        </a:cubicBezTo>
                        <a:cubicBezTo>
                          <a:pt x="144467" y="201195"/>
                          <a:pt x="144461" y="201195"/>
                          <a:pt x="144458" y="201195"/>
                        </a:cubicBezTo>
                        <a:close/>
                        <a:moveTo>
                          <a:pt x="155845" y="304630"/>
                        </a:moveTo>
                        <a:lnTo>
                          <a:pt x="155845" y="223660"/>
                        </a:lnTo>
                        <a:cubicBezTo>
                          <a:pt x="185071" y="221864"/>
                          <a:pt x="262724" y="212138"/>
                          <a:pt x="312673" y="159854"/>
                        </a:cubicBezTo>
                        <a:cubicBezTo>
                          <a:pt x="321289" y="180124"/>
                          <a:pt x="339131" y="209723"/>
                          <a:pt x="372468" y="221224"/>
                        </a:cubicBezTo>
                        <a:lnTo>
                          <a:pt x="372468" y="304630"/>
                        </a:lnTo>
                        <a:cubicBezTo>
                          <a:pt x="372468" y="357892"/>
                          <a:pt x="329137" y="401224"/>
                          <a:pt x="275878" y="401224"/>
                        </a:cubicBezTo>
                        <a:lnTo>
                          <a:pt x="252443" y="401224"/>
                        </a:lnTo>
                        <a:cubicBezTo>
                          <a:pt x="199177" y="401223"/>
                          <a:pt x="155845" y="357891"/>
                          <a:pt x="155845" y="304630"/>
                        </a:cubicBezTo>
                        <a:close/>
                        <a:moveTo>
                          <a:pt x="199275" y="457297"/>
                        </a:moveTo>
                        <a:lnTo>
                          <a:pt x="199275" y="459027"/>
                        </a:lnTo>
                        <a:cubicBezTo>
                          <a:pt x="199275" y="460238"/>
                          <a:pt x="199468" y="461403"/>
                          <a:pt x="199815" y="462497"/>
                        </a:cubicBezTo>
                        <a:cubicBezTo>
                          <a:pt x="198560" y="466484"/>
                          <a:pt x="199531" y="471012"/>
                          <a:pt x="202729" y="474128"/>
                        </a:cubicBezTo>
                        <a:lnTo>
                          <a:pt x="246247" y="516516"/>
                        </a:lnTo>
                        <a:lnTo>
                          <a:pt x="203203" y="548196"/>
                        </a:lnTo>
                        <a:lnTo>
                          <a:pt x="168773" y="477426"/>
                        </a:lnTo>
                        <a:lnTo>
                          <a:pt x="199275" y="457297"/>
                        </a:lnTo>
                        <a:close/>
                        <a:moveTo>
                          <a:pt x="218074" y="656501"/>
                        </a:moveTo>
                        <a:lnTo>
                          <a:pt x="195656" y="576468"/>
                        </a:lnTo>
                        <a:cubicBezTo>
                          <a:pt x="195834" y="576522"/>
                          <a:pt x="196007" y="576588"/>
                          <a:pt x="196189" y="576631"/>
                        </a:cubicBezTo>
                        <a:cubicBezTo>
                          <a:pt x="197094" y="576854"/>
                          <a:pt x="198011" y="576963"/>
                          <a:pt x="198927" y="576963"/>
                        </a:cubicBezTo>
                        <a:cubicBezTo>
                          <a:pt x="201341" y="576963"/>
                          <a:pt x="203721" y="576198"/>
                          <a:pt x="205702" y="574739"/>
                        </a:cubicBezTo>
                        <a:lnTo>
                          <a:pt x="219556" y="564543"/>
                        </a:lnTo>
                        <a:lnTo>
                          <a:pt x="229198" y="587559"/>
                        </a:lnTo>
                        <a:lnTo>
                          <a:pt x="218074" y="656501"/>
                        </a:lnTo>
                        <a:close/>
                        <a:moveTo>
                          <a:pt x="234506" y="698189"/>
                        </a:moveTo>
                        <a:lnTo>
                          <a:pt x="250737" y="597586"/>
                        </a:lnTo>
                        <a:lnTo>
                          <a:pt x="277578" y="597586"/>
                        </a:lnTo>
                        <a:lnTo>
                          <a:pt x="293808" y="698189"/>
                        </a:lnTo>
                        <a:lnTo>
                          <a:pt x="234506" y="698189"/>
                        </a:lnTo>
                        <a:close/>
                        <a:moveTo>
                          <a:pt x="299081" y="587332"/>
                        </a:moveTo>
                        <a:lnTo>
                          <a:pt x="307510" y="564885"/>
                        </a:lnTo>
                        <a:lnTo>
                          <a:pt x="320901" y="574740"/>
                        </a:lnTo>
                        <a:cubicBezTo>
                          <a:pt x="322883" y="576200"/>
                          <a:pt x="325261" y="576965"/>
                          <a:pt x="327676" y="576965"/>
                        </a:cubicBezTo>
                        <a:cubicBezTo>
                          <a:pt x="328590" y="576965"/>
                          <a:pt x="329508" y="576855"/>
                          <a:pt x="330414" y="576633"/>
                        </a:cubicBezTo>
                        <a:cubicBezTo>
                          <a:pt x="331363" y="576398"/>
                          <a:pt x="332262" y="576034"/>
                          <a:pt x="333104" y="575578"/>
                        </a:cubicBezTo>
                        <a:lnTo>
                          <a:pt x="310313" y="656940"/>
                        </a:lnTo>
                        <a:lnTo>
                          <a:pt x="299081" y="587332"/>
                        </a:lnTo>
                        <a:close/>
                        <a:moveTo>
                          <a:pt x="501529" y="698189"/>
                        </a:moveTo>
                        <a:lnTo>
                          <a:pt x="501529" y="698189"/>
                        </a:lnTo>
                        <a:lnTo>
                          <a:pt x="435999" y="698189"/>
                        </a:lnTo>
                        <a:lnTo>
                          <a:pt x="435999" y="613343"/>
                        </a:lnTo>
                        <a:cubicBezTo>
                          <a:pt x="435999" y="607029"/>
                          <a:pt x="430883" y="601912"/>
                          <a:pt x="424568" y="601912"/>
                        </a:cubicBezTo>
                        <a:cubicBezTo>
                          <a:pt x="418254" y="601912"/>
                          <a:pt x="413137" y="607028"/>
                          <a:pt x="413137" y="613343"/>
                        </a:cubicBezTo>
                        <a:lnTo>
                          <a:pt x="413137" y="698189"/>
                        </a:lnTo>
                        <a:lnTo>
                          <a:pt x="322498" y="698189"/>
                        </a:lnTo>
                        <a:lnTo>
                          <a:pt x="381098" y="488987"/>
                        </a:lnTo>
                        <a:lnTo>
                          <a:pt x="432869" y="510562"/>
                        </a:lnTo>
                        <a:cubicBezTo>
                          <a:pt x="433091" y="510654"/>
                          <a:pt x="433358" y="510756"/>
                          <a:pt x="433586" y="510833"/>
                        </a:cubicBezTo>
                        <a:cubicBezTo>
                          <a:pt x="433662" y="510861"/>
                          <a:pt x="441305" y="513526"/>
                          <a:pt x="451305" y="520013"/>
                        </a:cubicBezTo>
                        <a:cubicBezTo>
                          <a:pt x="451306" y="520014"/>
                          <a:pt x="451308" y="520014"/>
                          <a:pt x="451309" y="520016"/>
                        </a:cubicBezTo>
                        <a:cubicBezTo>
                          <a:pt x="474220" y="534888"/>
                          <a:pt x="501529" y="563878"/>
                          <a:pt x="501529" y="617531"/>
                        </a:cubicBezTo>
                        <a:lnTo>
                          <a:pt x="501529" y="698189"/>
                        </a:lnTo>
                        <a:close/>
                      </a:path>
                    </a:pathLst>
                  </a:custGeom>
                  <a:solidFill>
                    <a:srgbClr val="009B35"/>
                  </a:solidFill>
                  <a:ln w="9525" cap="flat" cmpd="sng">
                    <a:solidFill>
                      <a:srgbClr val="7030A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" name="Google Shape;204;p10"/>
                  <p:cNvSpPr/>
                  <p:nvPr/>
                </p:nvSpPr>
                <p:spPr>
                  <a:xfrm>
                    <a:off x="5538965" y="3288295"/>
                    <a:ext cx="43594" cy="61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93" h="61875" extrusionOk="0">
                        <a:moveTo>
                          <a:pt x="32355" y="61819"/>
                        </a:moveTo>
                        <a:cubicBezTo>
                          <a:pt x="38669" y="61819"/>
                          <a:pt x="43786" y="56703"/>
                          <a:pt x="43786" y="50387"/>
                        </a:cubicBezTo>
                        <a:cubicBezTo>
                          <a:pt x="43786" y="44073"/>
                          <a:pt x="38670" y="38956"/>
                          <a:pt x="32355" y="38956"/>
                        </a:cubicBezTo>
                        <a:lnTo>
                          <a:pt x="23918" y="38956"/>
                        </a:lnTo>
                        <a:lnTo>
                          <a:pt x="23918" y="12486"/>
                        </a:lnTo>
                        <a:cubicBezTo>
                          <a:pt x="23918" y="6173"/>
                          <a:pt x="18802" y="1055"/>
                          <a:pt x="12486" y="1055"/>
                        </a:cubicBezTo>
                        <a:cubicBezTo>
                          <a:pt x="6172" y="1055"/>
                          <a:pt x="1055" y="6173"/>
                          <a:pt x="1055" y="12486"/>
                        </a:cubicBezTo>
                        <a:lnTo>
                          <a:pt x="1055" y="50387"/>
                        </a:lnTo>
                        <a:cubicBezTo>
                          <a:pt x="1055" y="56701"/>
                          <a:pt x="6171" y="61819"/>
                          <a:pt x="12486" y="61819"/>
                        </a:cubicBezTo>
                        <a:lnTo>
                          <a:pt x="32355" y="61819"/>
                        </a:lnTo>
                        <a:close/>
                      </a:path>
                    </a:pathLst>
                  </a:custGeom>
                  <a:solidFill>
                    <a:srgbClr val="009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05" name="Google Shape;205;p10"/>
              <p:cNvSpPr txBox="1"/>
              <p:nvPr/>
            </p:nvSpPr>
            <p:spPr>
              <a:xfrm>
                <a:off x="5848862" y="514719"/>
                <a:ext cx="2387599" cy="660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b="1" dirty="0">
                    <a:solidFill>
                      <a:srgbClr val="7030A0"/>
                    </a:solidFill>
                    <a:sym typeface="Arial"/>
                  </a:rPr>
                  <a:t>ЧЕЛОВЕК</a:t>
                </a:r>
                <a:endParaRPr sz="2000" dirty="0"/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dirty="0">
                    <a:solidFill>
                      <a:srgbClr val="7030A0"/>
                    </a:solidFill>
                    <a:sym typeface="Arial"/>
                  </a:rPr>
                  <a:t>СОЗИДАНИЕ</a:t>
                </a:r>
                <a:endParaRPr sz="2000" dirty="0"/>
              </a:p>
            </p:txBody>
          </p:sp>
        </p:grpSp>
        <p:grpSp>
          <p:nvGrpSpPr>
            <p:cNvPr id="206" name="Google Shape;206;p10"/>
            <p:cNvGrpSpPr/>
            <p:nvPr/>
          </p:nvGrpSpPr>
          <p:grpSpPr>
            <a:xfrm>
              <a:off x="6088606" y="1972337"/>
              <a:ext cx="3657799" cy="1815648"/>
              <a:chOff x="6088606" y="2020645"/>
              <a:chExt cx="3657799" cy="1815648"/>
            </a:xfrm>
          </p:grpSpPr>
          <p:grpSp>
            <p:nvGrpSpPr>
              <p:cNvPr id="207" name="Google Shape;207;p10"/>
              <p:cNvGrpSpPr/>
              <p:nvPr/>
            </p:nvGrpSpPr>
            <p:grpSpPr>
              <a:xfrm>
                <a:off x="6088606" y="2585931"/>
                <a:ext cx="1295765" cy="1250362"/>
                <a:chOff x="8627006" y="3272226"/>
                <a:chExt cx="1295765" cy="1250362"/>
              </a:xfrm>
            </p:grpSpPr>
            <p:grpSp>
              <p:nvGrpSpPr>
                <p:cNvPr id="208" name="Google Shape;208;p10"/>
                <p:cNvGrpSpPr/>
                <p:nvPr/>
              </p:nvGrpSpPr>
              <p:grpSpPr>
                <a:xfrm>
                  <a:off x="8627006" y="3272226"/>
                  <a:ext cx="1295765" cy="1250362"/>
                  <a:chOff x="1225744" y="836467"/>
                  <a:chExt cx="894482" cy="894962"/>
                </a:xfrm>
              </p:grpSpPr>
              <p:sp>
                <p:nvSpPr>
                  <p:cNvPr id="209" name="Google Shape;209;p10"/>
                  <p:cNvSpPr/>
                  <p:nvPr/>
                </p:nvSpPr>
                <p:spPr>
                  <a:xfrm rot="2750892">
                    <a:off x="1350892" y="973308"/>
                    <a:ext cx="644186" cy="621281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009B35"/>
                  </a:solidFill>
                  <a:ln>
                    <a:noFill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" name="Google Shape;210;p10"/>
                  <p:cNvSpPr/>
                  <p:nvPr/>
                </p:nvSpPr>
                <p:spPr>
                  <a:xfrm rot="2750892">
                    <a:off x="1390252" y="1011268"/>
                    <a:ext cx="565467" cy="545360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F2F2F2"/>
                  </a:solidFill>
                  <a:ln w="76200" cap="flat" cmpd="sng">
                    <a:solidFill>
                      <a:srgbClr val="7030A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1" name="Google Shape;211;p10"/>
                <p:cNvSpPr/>
                <p:nvPr/>
              </p:nvSpPr>
              <p:spPr>
                <a:xfrm>
                  <a:off x="8971867" y="3598532"/>
                  <a:ext cx="613195" cy="5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406" h="652500" extrusionOk="0">
                      <a:moveTo>
                        <a:pt x="689086" y="379440"/>
                      </a:moveTo>
                      <a:cubicBezTo>
                        <a:pt x="674561" y="365723"/>
                        <a:pt x="659832" y="359952"/>
                        <a:pt x="656973" y="358914"/>
                      </a:cubicBezTo>
                      <a:lnTo>
                        <a:pt x="608438" y="338691"/>
                      </a:lnTo>
                      <a:lnTo>
                        <a:pt x="574445" y="316259"/>
                      </a:lnTo>
                      <a:lnTo>
                        <a:pt x="574445" y="304847"/>
                      </a:lnTo>
                      <a:cubicBezTo>
                        <a:pt x="599833" y="291569"/>
                        <a:pt x="618323" y="266856"/>
                        <a:pt x="623017" y="237576"/>
                      </a:cubicBezTo>
                      <a:cubicBezTo>
                        <a:pt x="644345" y="234740"/>
                        <a:pt x="660860" y="216442"/>
                        <a:pt x="660860" y="194348"/>
                      </a:cubicBezTo>
                      <a:cubicBezTo>
                        <a:pt x="660860" y="183009"/>
                        <a:pt x="656509" y="172671"/>
                        <a:pt x="649395" y="164905"/>
                      </a:cubicBezTo>
                      <a:lnTo>
                        <a:pt x="649395" y="123086"/>
                      </a:lnTo>
                      <a:cubicBezTo>
                        <a:pt x="649395" y="55799"/>
                        <a:pt x="594653" y="1056"/>
                        <a:pt x="527365" y="1056"/>
                      </a:cubicBezTo>
                      <a:lnTo>
                        <a:pt x="518143" y="1056"/>
                      </a:lnTo>
                      <a:cubicBezTo>
                        <a:pt x="462746" y="1056"/>
                        <a:pt x="414419" y="38257"/>
                        <a:pt x="400223" y="91641"/>
                      </a:cubicBezTo>
                      <a:cubicBezTo>
                        <a:pt x="389571" y="88758"/>
                        <a:pt x="378378" y="87190"/>
                        <a:pt x="366826" y="87190"/>
                      </a:cubicBezTo>
                      <a:lnTo>
                        <a:pt x="357110" y="87190"/>
                      </a:lnTo>
                      <a:cubicBezTo>
                        <a:pt x="344942" y="87190"/>
                        <a:pt x="333180" y="88934"/>
                        <a:pt x="322021" y="92121"/>
                      </a:cubicBezTo>
                      <a:cubicBezTo>
                        <a:pt x="307991" y="38475"/>
                        <a:pt x="259533" y="1055"/>
                        <a:pt x="203968" y="1055"/>
                      </a:cubicBezTo>
                      <a:lnTo>
                        <a:pt x="194746" y="1055"/>
                      </a:lnTo>
                      <a:cubicBezTo>
                        <a:pt x="127458" y="1055"/>
                        <a:pt x="72716" y="55797"/>
                        <a:pt x="72716" y="123085"/>
                      </a:cubicBezTo>
                      <a:lnTo>
                        <a:pt x="72716" y="164905"/>
                      </a:lnTo>
                      <a:cubicBezTo>
                        <a:pt x="65600" y="172671"/>
                        <a:pt x="61249" y="183009"/>
                        <a:pt x="61249" y="194348"/>
                      </a:cubicBezTo>
                      <a:cubicBezTo>
                        <a:pt x="61249" y="216442"/>
                        <a:pt x="77764" y="234741"/>
                        <a:pt x="99093" y="237576"/>
                      </a:cubicBezTo>
                      <a:cubicBezTo>
                        <a:pt x="103785" y="266856"/>
                        <a:pt x="122276" y="291569"/>
                        <a:pt x="147665" y="304847"/>
                      </a:cubicBezTo>
                      <a:lnTo>
                        <a:pt x="147665" y="316259"/>
                      </a:lnTo>
                      <a:lnTo>
                        <a:pt x="113673" y="338690"/>
                      </a:lnTo>
                      <a:lnTo>
                        <a:pt x="65136" y="358913"/>
                      </a:lnTo>
                      <a:cubicBezTo>
                        <a:pt x="62277" y="359949"/>
                        <a:pt x="47550" y="365722"/>
                        <a:pt x="33023" y="379439"/>
                      </a:cubicBezTo>
                      <a:cubicBezTo>
                        <a:pt x="18439" y="393210"/>
                        <a:pt x="1055" y="417971"/>
                        <a:pt x="1055" y="457723"/>
                      </a:cubicBezTo>
                      <a:lnTo>
                        <a:pt x="1055" y="526818"/>
                      </a:lnTo>
                      <a:cubicBezTo>
                        <a:pt x="1055" y="533097"/>
                        <a:pt x="6145" y="538203"/>
                        <a:pt x="12423" y="538203"/>
                      </a:cubicBezTo>
                      <a:lnTo>
                        <a:pt x="155178" y="538203"/>
                      </a:lnTo>
                      <a:cubicBezTo>
                        <a:pt x="153060" y="547033"/>
                        <a:pt x="151803" y="556854"/>
                        <a:pt x="151803" y="567764"/>
                      </a:cubicBezTo>
                      <a:lnTo>
                        <a:pt x="151803" y="640568"/>
                      </a:lnTo>
                      <a:cubicBezTo>
                        <a:pt x="151803" y="646848"/>
                        <a:pt x="156894" y="651954"/>
                        <a:pt x="163171" y="651954"/>
                      </a:cubicBezTo>
                      <a:lnTo>
                        <a:pt x="298243" y="651954"/>
                      </a:lnTo>
                      <a:lnTo>
                        <a:pt x="328125" y="651954"/>
                      </a:lnTo>
                      <a:lnTo>
                        <a:pt x="396249" y="651954"/>
                      </a:lnTo>
                      <a:lnTo>
                        <a:pt x="396280" y="651954"/>
                      </a:lnTo>
                      <a:lnTo>
                        <a:pt x="423866" y="651954"/>
                      </a:lnTo>
                      <a:lnTo>
                        <a:pt x="430276" y="651954"/>
                      </a:lnTo>
                      <a:cubicBezTo>
                        <a:pt x="436556" y="651954"/>
                        <a:pt x="441644" y="646867"/>
                        <a:pt x="441644" y="640586"/>
                      </a:cubicBezTo>
                      <a:cubicBezTo>
                        <a:pt x="441644" y="634306"/>
                        <a:pt x="436556" y="629218"/>
                        <a:pt x="430276" y="629218"/>
                      </a:cubicBezTo>
                      <a:lnTo>
                        <a:pt x="423866" y="629218"/>
                      </a:lnTo>
                      <a:lnTo>
                        <a:pt x="405931" y="629218"/>
                      </a:lnTo>
                      <a:lnTo>
                        <a:pt x="392205" y="544123"/>
                      </a:lnTo>
                      <a:lnTo>
                        <a:pt x="397571" y="529831"/>
                      </a:lnTo>
                      <a:lnTo>
                        <a:pt x="405681" y="535801"/>
                      </a:lnTo>
                      <a:cubicBezTo>
                        <a:pt x="407652" y="537254"/>
                        <a:pt x="410018" y="538014"/>
                        <a:pt x="412418" y="538014"/>
                      </a:cubicBezTo>
                      <a:cubicBezTo>
                        <a:pt x="413328" y="538014"/>
                        <a:pt x="414241" y="537905"/>
                        <a:pt x="415140" y="537684"/>
                      </a:cubicBezTo>
                      <a:cubicBezTo>
                        <a:pt x="418416" y="536875"/>
                        <a:pt x="421166" y="534653"/>
                        <a:pt x="422640" y="531619"/>
                      </a:cubicBezTo>
                      <a:lnTo>
                        <a:pt x="453516" y="468157"/>
                      </a:lnTo>
                      <a:lnTo>
                        <a:pt x="494709" y="485324"/>
                      </a:lnTo>
                      <a:cubicBezTo>
                        <a:pt x="494956" y="485426"/>
                        <a:pt x="495207" y="485520"/>
                        <a:pt x="495461" y="485606"/>
                      </a:cubicBezTo>
                      <a:cubicBezTo>
                        <a:pt x="495983" y="485781"/>
                        <a:pt x="547570" y="503857"/>
                        <a:pt x="547570" y="567764"/>
                      </a:cubicBezTo>
                      <a:lnTo>
                        <a:pt x="547570" y="629218"/>
                      </a:lnTo>
                      <a:lnTo>
                        <a:pt x="500408" y="629218"/>
                      </a:lnTo>
                      <a:lnTo>
                        <a:pt x="500408" y="564450"/>
                      </a:lnTo>
                      <a:cubicBezTo>
                        <a:pt x="500408" y="558170"/>
                        <a:pt x="495321" y="553082"/>
                        <a:pt x="489040" y="553082"/>
                      </a:cubicBezTo>
                      <a:cubicBezTo>
                        <a:pt x="482760" y="553082"/>
                        <a:pt x="477672" y="558170"/>
                        <a:pt x="477672" y="564450"/>
                      </a:cubicBezTo>
                      <a:lnTo>
                        <a:pt x="477672" y="629218"/>
                      </a:lnTo>
                      <a:lnTo>
                        <a:pt x="465647" y="629218"/>
                      </a:lnTo>
                      <a:cubicBezTo>
                        <a:pt x="459367" y="629218"/>
                        <a:pt x="454279" y="634306"/>
                        <a:pt x="454279" y="640586"/>
                      </a:cubicBezTo>
                      <a:cubicBezTo>
                        <a:pt x="454279" y="646867"/>
                        <a:pt x="459367" y="651954"/>
                        <a:pt x="465647" y="651954"/>
                      </a:cubicBezTo>
                      <a:lnTo>
                        <a:pt x="558939" y="651954"/>
                      </a:lnTo>
                      <a:cubicBezTo>
                        <a:pt x="565220" y="651954"/>
                        <a:pt x="570308" y="646722"/>
                        <a:pt x="570308" y="640443"/>
                      </a:cubicBezTo>
                      <a:lnTo>
                        <a:pt x="570308" y="567761"/>
                      </a:lnTo>
                      <a:cubicBezTo>
                        <a:pt x="570308" y="556851"/>
                        <a:pt x="569050" y="547030"/>
                        <a:pt x="566933" y="538200"/>
                      </a:cubicBezTo>
                      <a:lnTo>
                        <a:pt x="709689" y="538200"/>
                      </a:lnTo>
                      <a:cubicBezTo>
                        <a:pt x="715970" y="538200"/>
                        <a:pt x="721058" y="532974"/>
                        <a:pt x="721058" y="526697"/>
                      </a:cubicBezTo>
                      <a:lnTo>
                        <a:pt x="721058" y="457720"/>
                      </a:lnTo>
                      <a:cubicBezTo>
                        <a:pt x="721055" y="417971"/>
                        <a:pt x="703671" y="393210"/>
                        <a:pt x="689086" y="379440"/>
                      </a:cubicBezTo>
                      <a:close/>
                      <a:moveTo>
                        <a:pt x="601459" y="222893"/>
                      </a:moveTo>
                      <a:cubicBezTo>
                        <a:pt x="601459" y="261328"/>
                        <a:pt x="570189" y="292596"/>
                        <a:pt x="531757" y="292596"/>
                      </a:cubicBezTo>
                      <a:lnTo>
                        <a:pt x="514167" y="292596"/>
                      </a:lnTo>
                      <a:cubicBezTo>
                        <a:pt x="511712" y="292596"/>
                        <a:pt x="509262" y="292447"/>
                        <a:pt x="506829" y="292193"/>
                      </a:cubicBezTo>
                      <a:cubicBezTo>
                        <a:pt x="506856" y="291548"/>
                        <a:pt x="506877" y="290898"/>
                        <a:pt x="506877" y="290246"/>
                      </a:cubicBezTo>
                      <a:cubicBezTo>
                        <a:pt x="506877" y="278374"/>
                        <a:pt x="502287" y="267559"/>
                        <a:pt x="494795" y="259466"/>
                      </a:cubicBezTo>
                      <a:lnTo>
                        <a:pt x="494795" y="215156"/>
                      </a:lnTo>
                      <a:cubicBezTo>
                        <a:pt x="494795" y="194932"/>
                        <a:pt x="490060" y="175795"/>
                        <a:pt x="481667" y="158775"/>
                      </a:cubicBezTo>
                      <a:cubicBezTo>
                        <a:pt x="506600" y="152744"/>
                        <a:pt x="535853" y="141204"/>
                        <a:pt x="558492" y="119077"/>
                      </a:cubicBezTo>
                      <a:cubicBezTo>
                        <a:pt x="565522" y="134079"/>
                        <a:pt x="578652" y="153619"/>
                        <a:pt x="601457" y="162269"/>
                      </a:cubicBezTo>
                      <a:lnTo>
                        <a:pt x="601457" y="222893"/>
                      </a:lnTo>
                      <a:close/>
                      <a:moveTo>
                        <a:pt x="551707" y="313141"/>
                      </a:moveTo>
                      <a:lnTo>
                        <a:pt x="551707" y="336378"/>
                      </a:lnTo>
                      <a:lnTo>
                        <a:pt x="522495" y="366701"/>
                      </a:lnTo>
                      <a:lnTo>
                        <a:pt x="494197" y="339134"/>
                      </a:lnTo>
                      <a:cubicBezTo>
                        <a:pt x="494201" y="339009"/>
                        <a:pt x="494217" y="338887"/>
                        <a:pt x="494217" y="338761"/>
                      </a:cubicBezTo>
                      <a:lnTo>
                        <a:pt x="494217" y="321647"/>
                      </a:lnTo>
                      <a:cubicBezTo>
                        <a:pt x="494217" y="321643"/>
                        <a:pt x="494217" y="321640"/>
                        <a:pt x="494217" y="321635"/>
                      </a:cubicBezTo>
                      <a:lnTo>
                        <a:pt x="494217" y="321633"/>
                      </a:lnTo>
                      <a:cubicBezTo>
                        <a:pt x="496391" y="319371"/>
                        <a:pt x="498334" y="316886"/>
                        <a:pt x="500003" y="314213"/>
                      </a:cubicBezTo>
                      <a:cubicBezTo>
                        <a:pt x="504679" y="314933"/>
                        <a:pt x="509415" y="315332"/>
                        <a:pt x="514167" y="315332"/>
                      </a:cubicBezTo>
                      <a:lnTo>
                        <a:pt x="531757" y="315332"/>
                      </a:lnTo>
                      <a:cubicBezTo>
                        <a:pt x="538606" y="315333"/>
                        <a:pt x="545278" y="314563"/>
                        <a:pt x="551707" y="313141"/>
                      </a:cubicBezTo>
                      <a:close/>
                      <a:moveTo>
                        <a:pt x="484141" y="290247"/>
                      </a:moveTo>
                      <a:cubicBezTo>
                        <a:pt x="484141" y="295983"/>
                        <a:pt x="481977" y="301209"/>
                        <a:pt x="478446" y="305203"/>
                      </a:cubicBezTo>
                      <a:cubicBezTo>
                        <a:pt x="476328" y="306093"/>
                        <a:pt x="474542" y="307610"/>
                        <a:pt x="473306" y="309517"/>
                      </a:cubicBezTo>
                      <a:cubicBezTo>
                        <a:pt x="471731" y="310485"/>
                        <a:pt x="470042" y="311286"/>
                        <a:pt x="468245" y="311846"/>
                      </a:cubicBezTo>
                      <a:lnTo>
                        <a:pt x="468245" y="268651"/>
                      </a:lnTo>
                      <a:cubicBezTo>
                        <a:pt x="477444" y="271520"/>
                        <a:pt x="484141" y="280117"/>
                        <a:pt x="484141" y="290247"/>
                      </a:cubicBezTo>
                      <a:close/>
                      <a:moveTo>
                        <a:pt x="638124" y="194347"/>
                      </a:moveTo>
                      <a:cubicBezTo>
                        <a:pt x="638124" y="203423"/>
                        <a:pt x="632294" y="211141"/>
                        <a:pt x="624195" y="214016"/>
                      </a:cubicBezTo>
                      <a:lnTo>
                        <a:pt x="624195" y="174676"/>
                      </a:lnTo>
                      <a:cubicBezTo>
                        <a:pt x="632296" y="177550"/>
                        <a:pt x="638124" y="185271"/>
                        <a:pt x="638124" y="194347"/>
                      </a:cubicBezTo>
                      <a:close/>
                      <a:moveTo>
                        <a:pt x="421964" y="98307"/>
                      </a:moveTo>
                      <a:cubicBezTo>
                        <a:pt x="433228" y="54432"/>
                        <a:pt x="472777" y="23791"/>
                        <a:pt x="518141" y="23791"/>
                      </a:cubicBezTo>
                      <a:lnTo>
                        <a:pt x="527363" y="23791"/>
                      </a:lnTo>
                      <a:cubicBezTo>
                        <a:pt x="582114" y="23791"/>
                        <a:pt x="626657" y="68334"/>
                        <a:pt x="626657" y="123085"/>
                      </a:cubicBezTo>
                      <a:lnTo>
                        <a:pt x="626657" y="151760"/>
                      </a:lnTo>
                      <a:cubicBezTo>
                        <a:pt x="625741" y="151557"/>
                        <a:pt x="624819" y="151373"/>
                        <a:pt x="623881" y="151230"/>
                      </a:cubicBezTo>
                      <a:cubicBezTo>
                        <a:pt x="622900" y="147085"/>
                        <a:pt x="619646" y="143744"/>
                        <a:pt x="615348" y="142767"/>
                      </a:cubicBezTo>
                      <a:cubicBezTo>
                        <a:pt x="583523" y="135527"/>
                        <a:pt x="573736" y="94911"/>
                        <a:pt x="573646" y="94531"/>
                      </a:cubicBezTo>
                      <a:cubicBezTo>
                        <a:pt x="572660" y="90174"/>
                        <a:pt x="569212" y="86799"/>
                        <a:pt x="564836" y="85905"/>
                      </a:cubicBezTo>
                      <a:cubicBezTo>
                        <a:pt x="560460" y="85012"/>
                        <a:pt x="555964" y="86761"/>
                        <a:pt x="553347" y="90381"/>
                      </a:cubicBezTo>
                      <a:cubicBezTo>
                        <a:pt x="532031" y="119850"/>
                        <a:pt x="496492" y="132705"/>
                        <a:pt x="469073" y="138309"/>
                      </a:cubicBezTo>
                      <a:cubicBezTo>
                        <a:pt x="456661" y="121840"/>
                        <a:pt x="440371" y="108458"/>
                        <a:pt x="421571" y="99523"/>
                      </a:cubicBezTo>
                      <a:cubicBezTo>
                        <a:pt x="421723" y="99125"/>
                        <a:pt x="421857" y="98723"/>
                        <a:pt x="421964" y="98307"/>
                      </a:cubicBezTo>
                      <a:close/>
                      <a:moveTo>
                        <a:pt x="357112" y="109922"/>
                      </a:moveTo>
                      <a:lnTo>
                        <a:pt x="366825" y="109922"/>
                      </a:lnTo>
                      <a:lnTo>
                        <a:pt x="366825" y="109925"/>
                      </a:lnTo>
                      <a:cubicBezTo>
                        <a:pt x="424851" y="109925"/>
                        <a:pt x="472060" y="157133"/>
                        <a:pt x="472060" y="215159"/>
                      </a:cubicBezTo>
                      <a:lnTo>
                        <a:pt x="472060" y="246142"/>
                      </a:lnTo>
                      <a:cubicBezTo>
                        <a:pt x="470737" y="245827"/>
                        <a:pt x="469394" y="245564"/>
                        <a:pt x="468028" y="245367"/>
                      </a:cubicBezTo>
                      <a:cubicBezTo>
                        <a:pt x="467999" y="245218"/>
                        <a:pt x="467959" y="245074"/>
                        <a:pt x="467925" y="244927"/>
                      </a:cubicBezTo>
                      <a:cubicBezTo>
                        <a:pt x="467880" y="244735"/>
                        <a:pt x="467834" y="244544"/>
                        <a:pt x="467779" y="244357"/>
                      </a:cubicBezTo>
                      <a:cubicBezTo>
                        <a:pt x="467724" y="244170"/>
                        <a:pt x="467660" y="243990"/>
                        <a:pt x="467596" y="243809"/>
                      </a:cubicBezTo>
                      <a:cubicBezTo>
                        <a:pt x="467540" y="243650"/>
                        <a:pt x="467485" y="243491"/>
                        <a:pt x="467422" y="243333"/>
                      </a:cubicBezTo>
                      <a:cubicBezTo>
                        <a:pt x="467345" y="243141"/>
                        <a:pt x="467259" y="242954"/>
                        <a:pt x="467170" y="242768"/>
                      </a:cubicBezTo>
                      <a:cubicBezTo>
                        <a:pt x="467104" y="242625"/>
                        <a:pt x="467038" y="242481"/>
                        <a:pt x="466964" y="242340"/>
                      </a:cubicBezTo>
                      <a:cubicBezTo>
                        <a:pt x="466868" y="242158"/>
                        <a:pt x="466767" y="241982"/>
                        <a:pt x="466663" y="241806"/>
                      </a:cubicBezTo>
                      <a:cubicBezTo>
                        <a:pt x="466580" y="241665"/>
                        <a:pt x="466500" y="241526"/>
                        <a:pt x="466410" y="241390"/>
                      </a:cubicBezTo>
                      <a:cubicBezTo>
                        <a:pt x="466305" y="241230"/>
                        <a:pt x="466193" y="241075"/>
                        <a:pt x="466080" y="240919"/>
                      </a:cubicBezTo>
                      <a:cubicBezTo>
                        <a:pt x="465976" y="240775"/>
                        <a:pt x="465871" y="240630"/>
                        <a:pt x="465761" y="240491"/>
                      </a:cubicBezTo>
                      <a:cubicBezTo>
                        <a:pt x="465652" y="240355"/>
                        <a:pt x="465539" y="240224"/>
                        <a:pt x="465422" y="240092"/>
                      </a:cubicBezTo>
                      <a:cubicBezTo>
                        <a:pt x="465293" y="239944"/>
                        <a:pt x="465164" y="239798"/>
                        <a:pt x="465027" y="239657"/>
                      </a:cubicBezTo>
                      <a:cubicBezTo>
                        <a:pt x="464916" y="239543"/>
                        <a:pt x="464801" y="239437"/>
                        <a:pt x="464685" y="239327"/>
                      </a:cubicBezTo>
                      <a:cubicBezTo>
                        <a:pt x="464532" y="239183"/>
                        <a:pt x="464380" y="239040"/>
                        <a:pt x="464220" y="238904"/>
                      </a:cubicBezTo>
                      <a:cubicBezTo>
                        <a:pt x="464103" y="238805"/>
                        <a:pt x="463982" y="238712"/>
                        <a:pt x="463861" y="238617"/>
                      </a:cubicBezTo>
                      <a:cubicBezTo>
                        <a:pt x="463697" y="238487"/>
                        <a:pt x="463528" y="238358"/>
                        <a:pt x="463354" y="238238"/>
                      </a:cubicBezTo>
                      <a:cubicBezTo>
                        <a:pt x="463220" y="238144"/>
                        <a:pt x="463081" y="238060"/>
                        <a:pt x="462942" y="237971"/>
                      </a:cubicBezTo>
                      <a:cubicBezTo>
                        <a:pt x="462774" y="237864"/>
                        <a:pt x="462606" y="237759"/>
                        <a:pt x="462431" y="237660"/>
                      </a:cubicBezTo>
                      <a:cubicBezTo>
                        <a:pt x="462268" y="237568"/>
                        <a:pt x="462097" y="237485"/>
                        <a:pt x="461926" y="237400"/>
                      </a:cubicBezTo>
                      <a:cubicBezTo>
                        <a:pt x="461770" y="237323"/>
                        <a:pt x="461617" y="237244"/>
                        <a:pt x="461457" y="237174"/>
                      </a:cubicBezTo>
                      <a:cubicBezTo>
                        <a:pt x="461250" y="237083"/>
                        <a:pt x="461039" y="237004"/>
                        <a:pt x="460825" y="236925"/>
                      </a:cubicBezTo>
                      <a:cubicBezTo>
                        <a:pt x="460692" y="236874"/>
                        <a:pt x="460560" y="236822"/>
                        <a:pt x="460423" y="236777"/>
                      </a:cubicBezTo>
                      <a:cubicBezTo>
                        <a:pt x="460183" y="236699"/>
                        <a:pt x="459937" y="236634"/>
                        <a:pt x="459689" y="236571"/>
                      </a:cubicBezTo>
                      <a:cubicBezTo>
                        <a:pt x="459593" y="236547"/>
                        <a:pt x="459499" y="236512"/>
                        <a:pt x="459402" y="236490"/>
                      </a:cubicBezTo>
                      <a:cubicBezTo>
                        <a:pt x="425486" y="228773"/>
                        <a:pt x="415097" y="185612"/>
                        <a:pt x="415003" y="185207"/>
                      </a:cubicBezTo>
                      <a:cubicBezTo>
                        <a:pt x="414017" y="180851"/>
                        <a:pt x="410569" y="177476"/>
                        <a:pt x="406194" y="176581"/>
                      </a:cubicBezTo>
                      <a:cubicBezTo>
                        <a:pt x="401816" y="175684"/>
                        <a:pt x="397322" y="177436"/>
                        <a:pt x="394705" y="181056"/>
                      </a:cubicBezTo>
                      <a:cubicBezTo>
                        <a:pt x="355195" y="235678"/>
                        <a:pt x="268860" y="236208"/>
                        <a:pt x="267553" y="236208"/>
                      </a:cubicBezTo>
                      <a:cubicBezTo>
                        <a:pt x="267529" y="236209"/>
                        <a:pt x="267517" y="236208"/>
                        <a:pt x="267498" y="236208"/>
                      </a:cubicBezTo>
                      <a:cubicBezTo>
                        <a:pt x="267107" y="236208"/>
                        <a:pt x="266721" y="236227"/>
                        <a:pt x="266338" y="236267"/>
                      </a:cubicBezTo>
                      <a:cubicBezTo>
                        <a:pt x="266248" y="236275"/>
                        <a:pt x="266164" y="236295"/>
                        <a:pt x="266074" y="236306"/>
                      </a:cubicBezTo>
                      <a:cubicBezTo>
                        <a:pt x="265784" y="236343"/>
                        <a:pt x="265493" y="236381"/>
                        <a:pt x="265212" y="236438"/>
                      </a:cubicBezTo>
                      <a:cubicBezTo>
                        <a:pt x="265106" y="236460"/>
                        <a:pt x="265004" y="236493"/>
                        <a:pt x="264900" y="236519"/>
                      </a:cubicBezTo>
                      <a:cubicBezTo>
                        <a:pt x="264639" y="236579"/>
                        <a:pt x="264376" y="236640"/>
                        <a:pt x="264123" y="236717"/>
                      </a:cubicBezTo>
                      <a:cubicBezTo>
                        <a:pt x="263987" y="236759"/>
                        <a:pt x="263858" y="236815"/>
                        <a:pt x="263725" y="236862"/>
                      </a:cubicBezTo>
                      <a:cubicBezTo>
                        <a:pt x="263510" y="236938"/>
                        <a:pt x="263292" y="237009"/>
                        <a:pt x="263083" y="237097"/>
                      </a:cubicBezTo>
                      <a:cubicBezTo>
                        <a:pt x="262914" y="237168"/>
                        <a:pt x="262755" y="237253"/>
                        <a:pt x="262592" y="237333"/>
                      </a:cubicBezTo>
                      <a:cubicBezTo>
                        <a:pt x="262425" y="237413"/>
                        <a:pt x="262254" y="237486"/>
                        <a:pt x="262091" y="237573"/>
                      </a:cubicBezTo>
                      <a:cubicBezTo>
                        <a:pt x="261924" y="237665"/>
                        <a:pt x="261768" y="237769"/>
                        <a:pt x="261606" y="237867"/>
                      </a:cubicBezTo>
                      <a:cubicBezTo>
                        <a:pt x="261456" y="237960"/>
                        <a:pt x="261301" y="238043"/>
                        <a:pt x="261156" y="238141"/>
                      </a:cubicBezTo>
                      <a:cubicBezTo>
                        <a:pt x="260997" y="238250"/>
                        <a:pt x="260848" y="238369"/>
                        <a:pt x="260696" y="238485"/>
                      </a:cubicBezTo>
                      <a:cubicBezTo>
                        <a:pt x="260558" y="238587"/>
                        <a:pt x="260414" y="238684"/>
                        <a:pt x="260283" y="238794"/>
                      </a:cubicBezTo>
                      <a:cubicBezTo>
                        <a:pt x="260137" y="238913"/>
                        <a:pt x="260004" y="239046"/>
                        <a:pt x="259864" y="239171"/>
                      </a:cubicBezTo>
                      <a:cubicBezTo>
                        <a:pt x="259734" y="239289"/>
                        <a:pt x="259598" y="239401"/>
                        <a:pt x="259474" y="239524"/>
                      </a:cubicBezTo>
                      <a:cubicBezTo>
                        <a:pt x="259345" y="239653"/>
                        <a:pt x="259228" y="239792"/>
                        <a:pt x="259106" y="239927"/>
                      </a:cubicBezTo>
                      <a:cubicBezTo>
                        <a:pt x="258983" y="240061"/>
                        <a:pt x="258855" y="240189"/>
                        <a:pt x="258740" y="240330"/>
                      </a:cubicBezTo>
                      <a:cubicBezTo>
                        <a:pt x="258626" y="240467"/>
                        <a:pt x="258525" y="240615"/>
                        <a:pt x="258418" y="240757"/>
                      </a:cubicBezTo>
                      <a:cubicBezTo>
                        <a:pt x="258307" y="240906"/>
                        <a:pt x="258189" y="241048"/>
                        <a:pt x="258085" y="241203"/>
                      </a:cubicBezTo>
                      <a:cubicBezTo>
                        <a:pt x="257986" y="241348"/>
                        <a:pt x="257902" y="241502"/>
                        <a:pt x="257809" y="241653"/>
                      </a:cubicBezTo>
                      <a:cubicBezTo>
                        <a:pt x="257711" y="241815"/>
                        <a:pt x="257607" y="241971"/>
                        <a:pt x="257515" y="242137"/>
                      </a:cubicBezTo>
                      <a:cubicBezTo>
                        <a:pt x="257431" y="242293"/>
                        <a:pt x="257359" y="242456"/>
                        <a:pt x="257282" y="242618"/>
                      </a:cubicBezTo>
                      <a:cubicBezTo>
                        <a:pt x="257200" y="242788"/>
                        <a:pt x="257110" y="242954"/>
                        <a:pt x="257036" y="243128"/>
                      </a:cubicBezTo>
                      <a:cubicBezTo>
                        <a:pt x="256965" y="243293"/>
                        <a:pt x="256912" y="243464"/>
                        <a:pt x="256849" y="243633"/>
                      </a:cubicBezTo>
                      <a:cubicBezTo>
                        <a:pt x="256783" y="243811"/>
                        <a:pt x="256710" y="243987"/>
                        <a:pt x="256652" y="244171"/>
                      </a:cubicBezTo>
                      <a:cubicBezTo>
                        <a:pt x="256597" y="244344"/>
                        <a:pt x="256559" y="244523"/>
                        <a:pt x="256514" y="244699"/>
                      </a:cubicBezTo>
                      <a:cubicBezTo>
                        <a:pt x="256466" y="244886"/>
                        <a:pt x="256410" y="245069"/>
                        <a:pt x="256371" y="245258"/>
                      </a:cubicBezTo>
                      <a:cubicBezTo>
                        <a:pt x="256364" y="245294"/>
                        <a:pt x="256358" y="245330"/>
                        <a:pt x="256351" y="245364"/>
                      </a:cubicBezTo>
                      <a:cubicBezTo>
                        <a:pt x="254835" y="245582"/>
                        <a:pt x="253343" y="245874"/>
                        <a:pt x="251879" y="246240"/>
                      </a:cubicBezTo>
                      <a:lnTo>
                        <a:pt x="251879" y="215156"/>
                      </a:lnTo>
                      <a:cubicBezTo>
                        <a:pt x="251879" y="157130"/>
                        <a:pt x="299087" y="109922"/>
                        <a:pt x="357112" y="109922"/>
                      </a:cubicBezTo>
                      <a:close/>
                      <a:moveTo>
                        <a:pt x="361711" y="472721"/>
                      </a:moveTo>
                      <a:lnTo>
                        <a:pt x="331256" y="443059"/>
                      </a:lnTo>
                      <a:cubicBezTo>
                        <a:pt x="331269" y="442845"/>
                        <a:pt x="331289" y="442635"/>
                        <a:pt x="331289" y="442420"/>
                      </a:cubicBezTo>
                      <a:lnTo>
                        <a:pt x="331289" y="424382"/>
                      </a:lnTo>
                      <a:cubicBezTo>
                        <a:pt x="331289" y="424371"/>
                        <a:pt x="331289" y="424363"/>
                        <a:pt x="331289" y="424354"/>
                      </a:cubicBezTo>
                      <a:lnTo>
                        <a:pt x="331289" y="414653"/>
                      </a:lnTo>
                      <a:cubicBezTo>
                        <a:pt x="338250" y="416249"/>
                        <a:pt x="345483" y="417120"/>
                        <a:pt x="352922" y="417120"/>
                      </a:cubicBezTo>
                      <a:lnTo>
                        <a:pt x="371455" y="417120"/>
                      </a:lnTo>
                      <a:cubicBezTo>
                        <a:pt x="378671" y="417120"/>
                        <a:pt x="385696" y="416302"/>
                        <a:pt x="392465" y="414799"/>
                      </a:cubicBezTo>
                      <a:cubicBezTo>
                        <a:pt x="392673" y="414792"/>
                        <a:pt x="392880" y="414778"/>
                        <a:pt x="393088" y="414768"/>
                      </a:cubicBezTo>
                      <a:lnTo>
                        <a:pt x="393088" y="440151"/>
                      </a:lnTo>
                      <a:lnTo>
                        <a:pt x="361711" y="472721"/>
                      </a:lnTo>
                      <a:close/>
                      <a:moveTo>
                        <a:pt x="378541" y="515828"/>
                      </a:moveTo>
                      <a:lnTo>
                        <a:pt x="372625" y="531586"/>
                      </a:lnTo>
                      <a:lnTo>
                        <a:pt x="351442" y="531586"/>
                      </a:lnTo>
                      <a:lnTo>
                        <a:pt x="344755" y="515625"/>
                      </a:lnTo>
                      <a:lnTo>
                        <a:pt x="361510" y="503293"/>
                      </a:lnTo>
                      <a:lnTo>
                        <a:pt x="378541" y="515828"/>
                      </a:lnTo>
                      <a:close/>
                      <a:moveTo>
                        <a:pt x="208962" y="422806"/>
                      </a:moveTo>
                      <a:lnTo>
                        <a:pt x="189644" y="422806"/>
                      </a:lnTo>
                      <a:lnTo>
                        <a:pt x="184324" y="408637"/>
                      </a:lnTo>
                      <a:lnTo>
                        <a:pt x="199792" y="397256"/>
                      </a:lnTo>
                      <a:lnTo>
                        <a:pt x="214983" y="408437"/>
                      </a:lnTo>
                      <a:lnTo>
                        <a:pt x="208962" y="422806"/>
                      </a:lnTo>
                      <a:close/>
                      <a:moveTo>
                        <a:pt x="210464" y="467980"/>
                      </a:moveTo>
                      <a:cubicBezTo>
                        <a:pt x="203902" y="471313"/>
                        <a:pt x="194572" y="476963"/>
                        <a:pt x="185296" y="485723"/>
                      </a:cubicBezTo>
                      <a:cubicBezTo>
                        <a:pt x="185167" y="485844"/>
                        <a:pt x="185039" y="485972"/>
                        <a:pt x="184909" y="486094"/>
                      </a:cubicBezTo>
                      <a:lnTo>
                        <a:pt x="191451" y="445544"/>
                      </a:lnTo>
                      <a:lnTo>
                        <a:pt x="206844" y="445544"/>
                      </a:lnTo>
                      <a:lnTo>
                        <a:pt x="210464" y="467980"/>
                      </a:lnTo>
                      <a:close/>
                      <a:moveTo>
                        <a:pt x="199614" y="366702"/>
                      </a:moveTo>
                      <a:lnTo>
                        <a:pt x="170402" y="336379"/>
                      </a:lnTo>
                      <a:lnTo>
                        <a:pt x="170402" y="313142"/>
                      </a:lnTo>
                      <a:cubicBezTo>
                        <a:pt x="176832" y="314563"/>
                        <a:pt x="183503" y="315335"/>
                        <a:pt x="190354" y="315335"/>
                      </a:cubicBezTo>
                      <a:lnTo>
                        <a:pt x="207944" y="315335"/>
                      </a:lnTo>
                      <a:cubicBezTo>
                        <a:pt x="213396" y="315335"/>
                        <a:pt x="218835" y="314855"/>
                        <a:pt x="224175" y="313912"/>
                      </a:cubicBezTo>
                      <a:cubicBezTo>
                        <a:pt x="225295" y="315735"/>
                        <a:pt x="226536" y="317474"/>
                        <a:pt x="227894" y="319115"/>
                      </a:cubicBezTo>
                      <a:lnTo>
                        <a:pt x="227894" y="321622"/>
                      </a:lnTo>
                      <a:cubicBezTo>
                        <a:pt x="227894" y="321635"/>
                        <a:pt x="227894" y="321646"/>
                        <a:pt x="227894" y="321659"/>
                      </a:cubicBezTo>
                      <a:lnTo>
                        <a:pt x="227894" y="338764"/>
                      </a:lnTo>
                      <a:cubicBezTo>
                        <a:pt x="227894" y="338889"/>
                        <a:pt x="227910" y="339012"/>
                        <a:pt x="227912" y="339137"/>
                      </a:cubicBezTo>
                      <a:lnTo>
                        <a:pt x="199614" y="366702"/>
                      </a:lnTo>
                      <a:close/>
                      <a:moveTo>
                        <a:pt x="247195" y="352093"/>
                      </a:moveTo>
                      <a:cubicBezTo>
                        <a:pt x="249834" y="349523"/>
                        <a:pt x="250944" y="345984"/>
                        <a:pt x="250538" y="342589"/>
                      </a:cubicBezTo>
                      <a:lnTo>
                        <a:pt x="260522" y="349177"/>
                      </a:lnTo>
                      <a:cubicBezTo>
                        <a:pt x="261608" y="352645"/>
                        <a:pt x="262901" y="356020"/>
                        <a:pt x="264355" y="359308"/>
                      </a:cubicBezTo>
                      <a:lnTo>
                        <a:pt x="243852" y="401455"/>
                      </a:lnTo>
                      <a:lnTo>
                        <a:pt x="216894" y="381613"/>
                      </a:lnTo>
                      <a:lnTo>
                        <a:pt x="247195" y="352093"/>
                      </a:lnTo>
                      <a:close/>
                      <a:moveTo>
                        <a:pt x="240231" y="290249"/>
                      </a:moveTo>
                      <a:cubicBezTo>
                        <a:pt x="240231" y="280115"/>
                        <a:pt x="246929" y="271517"/>
                        <a:pt x="256129" y="268650"/>
                      </a:cubicBezTo>
                      <a:lnTo>
                        <a:pt x="256129" y="311846"/>
                      </a:lnTo>
                      <a:cubicBezTo>
                        <a:pt x="246929" y="308978"/>
                        <a:pt x="240231" y="300381"/>
                        <a:pt x="240231" y="290249"/>
                      </a:cubicBezTo>
                      <a:close/>
                      <a:moveTo>
                        <a:pt x="233824" y="422301"/>
                      </a:moveTo>
                      <a:lnTo>
                        <a:pt x="241366" y="427850"/>
                      </a:lnTo>
                      <a:cubicBezTo>
                        <a:pt x="243337" y="429303"/>
                        <a:pt x="245704" y="430064"/>
                        <a:pt x="248105" y="430064"/>
                      </a:cubicBezTo>
                      <a:cubicBezTo>
                        <a:pt x="249013" y="430064"/>
                        <a:pt x="249927" y="429954"/>
                        <a:pt x="250826" y="429733"/>
                      </a:cubicBezTo>
                      <a:cubicBezTo>
                        <a:pt x="254102" y="428925"/>
                        <a:pt x="256852" y="426703"/>
                        <a:pt x="258325" y="423668"/>
                      </a:cubicBezTo>
                      <a:lnTo>
                        <a:pt x="278519" y="382158"/>
                      </a:lnTo>
                      <a:cubicBezTo>
                        <a:pt x="286781" y="392082"/>
                        <a:pt x="296993" y="400316"/>
                        <a:pt x="308551" y="406304"/>
                      </a:cubicBezTo>
                      <a:lnTo>
                        <a:pt x="308551" y="418137"/>
                      </a:lnTo>
                      <a:lnTo>
                        <a:pt x="272107" y="442187"/>
                      </a:lnTo>
                      <a:cubicBezTo>
                        <a:pt x="271613" y="442318"/>
                        <a:pt x="271121" y="442472"/>
                        <a:pt x="270638" y="442672"/>
                      </a:cubicBezTo>
                      <a:lnTo>
                        <a:pt x="232010" y="458769"/>
                      </a:lnTo>
                      <a:lnTo>
                        <a:pt x="228267" y="435569"/>
                      </a:lnTo>
                      <a:lnTo>
                        <a:pt x="233824" y="422301"/>
                      </a:lnTo>
                      <a:close/>
                      <a:moveTo>
                        <a:pt x="308893" y="445153"/>
                      </a:moveTo>
                      <a:cubicBezTo>
                        <a:pt x="307958" y="448941"/>
                        <a:pt x="308988" y="453109"/>
                        <a:pt x="311985" y="456029"/>
                      </a:cubicBezTo>
                      <a:lnTo>
                        <a:pt x="344429" y="487633"/>
                      </a:lnTo>
                      <a:lnTo>
                        <a:pt x="314855" y="509400"/>
                      </a:lnTo>
                      <a:lnTo>
                        <a:pt x="289747" y="457788"/>
                      </a:lnTo>
                      <a:lnTo>
                        <a:pt x="308893" y="445153"/>
                      </a:lnTo>
                      <a:close/>
                      <a:moveTo>
                        <a:pt x="371457" y="394383"/>
                      </a:moveTo>
                      <a:lnTo>
                        <a:pt x="352924" y="394383"/>
                      </a:lnTo>
                      <a:cubicBezTo>
                        <a:pt x="312090" y="394383"/>
                        <a:pt x="278868" y="361163"/>
                        <a:pt x="278868" y="320328"/>
                      </a:cubicBezTo>
                      <a:lnTo>
                        <a:pt x="278868" y="258453"/>
                      </a:lnTo>
                      <a:cubicBezTo>
                        <a:pt x="303255" y="256684"/>
                        <a:pt x="360946" y="248455"/>
                        <a:pt x="399821" y="209907"/>
                      </a:cubicBezTo>
                      <a:cubicBezTo>
                        <a:pt x="407123" y="225790"/>
                        <a:pt x="421031" y="246897"/>
                        <a:pt x="445513" y="256012"/>
                      </a:cubicBezTo>
                      <a:lnTo>
                        <a:pt x="445513" y="320327"/>
                      </a:lnTo>
                      <a:lnTo>
                        <a:pt x="445511" y="320327"/>
                      </a:lnTo>
                      <a:cubicBezTo>
                        <a:pt x="445510" y="361163"/>
                        <a:pt x="412290" y="394383"/>
                        <a:pt x="371457" y="394383"/>
                      </a:cubicBezTo>
                      <a:close/>
                      <a:moveTo>
                        <a:pt x="97913" y="214016"/>
                      </a:moveTo>
                      <a:cubicBezTo>
                        <a:pt x="89813" y="211141"/>
                        <a:pt x="83985" y="203423"/>
                        <a:pt x="83985" y="194347"/>
                      </a:cubicBezTo>
                      <a:cubicBezTo>
                        <a:pt x="83985" y="185271"/>
                        <a:pt x="89812" y="177552"/>
                        <a:pt x="97913" y="174676"/>
                      </a:cubicBezTo>
                      <a:lnTo>
                        <a:pt x="97913" y="214016"/>
                      </a:lnTo>
                      <a:close/>
                      <a:moveTo>
                        <a:pt x="109583" y="142480"/>
                      </a:moveTo>
                      <a:cubicBezTo>
                        <a:pt x="109567" y="142480"/>
                        <a:pt x="109551" y="142480"/>
                        <a:pt x="109533" y="142480"/>
                      </a:cubicBezTo>
                      <a:cubicBezTo>
                        <a:pt x="109491" y="142480"/>
                        <a:pt x="109450" y="142485"/>
                        <a:pt x="109408" y="142485"/>
                      </a:cubicBezTo>
                      <a:cubicBezTo>
                        <a:pt x="109365" y="142485"/>
                        <a:pt x="109325" y="142480"/>
                        <a:pt x="109283" y="142480"/>
                      </a:cubicBezTo>
                      <a:cubicBezTo>
                        <a:pt x="103908" y="142480"/>
                        <a:pt x="99416" y="146213"/>
                        <a:pt x="98231" y="151228"/>
                      </a:cubicBezTo>
                      <a:cubicBezTo>
                        <a:pt x="97293" y="151372"/>
                        <a:pt x="96369" y="151556"/>
                        <a:pt x="95452" y="151758"/>
                      </a:cubicBezTo>
                      <a:lnTo>
                        <a:pt x="95452" y="123083"/>
                      </a:lnTo>
                      <a:cubicBezTo>
                        <a:pt x="95452" y="68333"/>
                        <a:pt x="139995" y="23790"/>
                        <a:pt x="194746" y="23790"/>
                      </a:cubicBezTo>
                      <a:lnTo>
                        <a:pt x="203968" y="23790"/>
                      </a:lnTo>
                      <a:cubicBezTo>
                        <a:pt x="249332" y="23790"/>
                        <a:pt x="288883" y="54432"/>
                        <a:pt x="300146" y="98305"/>
                      </a:cubicBezTo>
                      <a:cubicBezTo>
                        <a:pt x="300322" y="98987"/>
                        <a:pt x="300562" y="99633"/>
                        <a:pt x="300848" y="100252"/>
                      </a:cubicBezTo>
                      <a:cubicBezTo>
                        <a:pt x="285877" y="107612"/>
                        <a:pt x="272551" y="117813"/>
                        <a:pt x="261564" y="130148"/>
                      </a:cubicBezTo>
                      <a:cubicBezTo>
                        <a:pt x="248462" y="116491"/>
                        <a:pt x="243899" y="97445"/>
                        <a:pt x="243856" y="97263"/>
                      </a:cubicBezTo>
                      <a:cubicBezTo>
                        <a:pt x="242869" y="92907"/>
                        <a:pt x="239423" y="89532"/>
                        <a:pt x="235046" y="88637"/>
                      </a:cubicBezTo>
                      <a:cubicBezTo>
                        <a:pt x="230673" y="87744"/>
                        <a:pt x="226174" y="89492"/>
                        <a:pt x="223557" y="93112"/>
                      </a:cubicBezTo>
                      <a:cubicBezTo>
                        <a:pt x="188194" y="141998"/>
                        <a:pt x="110720" y="142478"/>
                        <a:pt x="109585" y="142478"/>
                      </a:cubicBezTo>
                      <a:cubicBezTo>
                        <a:pt x="109583" y="142480"/>
                        <a:pt x="109583" y="142480"/>
                        <a:pt x="109583" y="142480"/>
                      </a:cubicBezTo>
                      <a:close/>
                      <a:moveTo>
                        <a:pt x="120651" y="222893"/>
                      </a:moveTo>
                      <a:lnTo>
                        <a:pt x="120651" y="164727"/>
                      </a:lnTo>
                      <a:cubicBezTo>
                        <a:pt x="143016" y="163022"/>
                        <a:pt x="193814" y="155426"/>
                        <a:pt x="228752" y="121665"/>
                      </a:cubicBezTo>
                      <a:cubicBezTo>
                        <a:pt x="232840" y="130215"/>
                        <a:pt x="238981" y="140196"/>
                        <a:pt x="247867" y="148576"/>
                      </a:cubicBezTo>
                      <a:cubicBezTo>
                        <a:pt x="235994" y="167985"/>
                        <a:pt x="229139" y="190785"/>
                        <a:pt x="229139" y="215156"/>
                      </a:cubicBezTo>
                      <a:lnTo>
                        <a:pt x="229139" y="259941"/>
                      </a:lnTo>
                      <a:cubicBezTo>
                        <a:pt x="221905" y="267979"/>
                        <a:pt x="217495" y="278605"/>
                        <a:pt x="217495" y="290244"/>
                      </a:cubicBezTo>
                      <a:cubicBezTo>
                        <a:pt x="217495" y="290804"/>
                        <a:pt x="217517" y="291357"/>
                        <a:pt x="217537" y="291912"/>
                      </a:cubicBezTo>
                      <a:cubicBezTo>
                        <a:pt x="214366" y="292348"/>
                        <a:pt x="211160" y="292594"/>
                        <a:pt x="207942" y="292594"/>
                      </a:cubicBezTo>
                      <a:lnTo>
                        <a:pt x="190353" y="292594"/>
                      </a:lnTo>
                      <a:cubicBezTo>
                        <a:pt x="151920" y="292597"/>
                        <a:pt x="120651" y="261328"/>
                        <a:pt x="120651" y="222893"/>
                      </a:cubicBezTo>
                      <a:close/>
                      <a:moveTo>
                        <a:pt x="147923" y="343329"/>
                      </a:moveTo>
                      <a:cubicBezTo>
                        <a:pt x="148350" y="345338"/>
                        <a:pt x="149313" y="347262"/>
                        <a:pt x="150844" y="348851"/>
                      </a:cubicBezTo>
                      <a:lnTo>
                        <a:pt x="182523" y="381735"/>
                      </a:lnTo>
                      <a:lnTo>
                        <a:pt x="155727" y="401453"/>
                      </a:lnTo>
                      <a:lnTo>
                        <a:pt x="132422" y="353557"/>
                      </a:lnTo>
                      <a:lnTo>
                        <a:pt x="147923" y="343329"/>
                      </a:lnTo>
                      <a:close/>
                      <a:moveTo>
                        <a:pt x="157139" y="515465"/>
                      </a:moveTo>
                      <a:lnTo>
                        <a:pt x="90128" y="515465"/>
                      </a:lnTo>
                      <a:lnTo>
                        <a:pt x="90128" y="454579"/>
                      </a:lnTo>
                      <a:cubicBezTo>
                        <a:pt x="90128" y="448298"/>
                        <a:pt x="85037" y="443211"/>
                        <a:pt x="78760" y="443211"/>
                      </a:cubicBezTo>
                      <a:cubicBezTo>
                        <a:pt x="72482" y="443211"/>
                        <a:pt x="67392" y="448298"/>
                        <a:pt x="67392" y="454579"/>
                      </a:cubicBezTo>
                      <a:lnTo>
                        <a:pt x="67392" y="515465"/>
                      </a:lnTo>
                      <a:lnTo>
                        <a:pt x="23791" y="515465"/>
                      </a:lnTo>
                      <a:lnTo>
                        <a:pt x="23791" y="457723"/>
                      </a:lnTo>
                      <a:cubicBezTo>
                        <a:pt x="23791" y="398019"/>
                        <a:pt x="70899" y="380977"/>
                        <a:pt x="72851" y="380299"/>
                      </a:cubicBezTo>
                      <a:cubicBezTo>
                        <a:pt x="73104" y="380213"/>
                        <a:pt x="73356" y="380121"/>
                        <a:pt x="73603" y="380017"/>
                      </a:cubicBezTo>
                      <a:lnTo>
                        <a:pt x="112192" y="363939"/>
                      </a:lnTo>
                      <a:lnTo>
                        <a:pt x="141252" y="423672"/>
                      </a:lnTo>
                      <a:cubicBezTo>
                        <a:pt x="142729" y="426707"/>
                        <a:pt x="145477" y="428929"/>
                        <a:pt x="148752" y="429737"/>
                      </a:cubicBezTo>
                      <a:cubicBezTo>
                        <a:pt x="149652" y="429958"/>
                        <a:pt x="150564" y="430068"/>
                        <a:pt x="151473" y="430068"/>
                      </a:cubicBezTo>
                      <a:cubicBezTo>
                        <a:pt x="153875" y="430068"/>
                        <a:pt x="156240" y="429307"/>
                        <a:pt x="158212" y="427854"/>
                      </a:cubicBezTo>
                      <a:lnTo>
                        <a:pt x="165292" y="422643"/>
                      </a:lnTo>
                      <a:lnTo>
                        <a:pt x="170062" y="435347"/>
                      </a:lnTo>
                      <a:lnTo>
                        <a:pt x="157139" y="515465"/>
                      </a:lnTo>
                      <a:close/>
                      <a:moveTo>
                        <a:pt x="318441" y="629220"/>
                      </a:moveTo>
                      <a:lnTo>
                        <a:pt x="298242" y="629220"/>
                      </a:lnTo>
                      <a:lnTo>
                        <a:pt x="244439" y="629220"/>
                      </a:lnTo>
                      <a:lnTo>
                        <a:pt x="244439" y="629218"/>
                      </a:lnTo>
                      <a:lnTo>
                        <a:pt x="244439" y="564450"/>
                      </a:lnTo>
                      <a:cubicBezTo>
                        <a:pt x="244439" y="558170"/>
                        <a:pt x="239348" y="553082"/>
                        <a:pt x="233070" y="553082"/>
                      </a:cubicBezTo>
                      <a:cubicBezTo>
                        <a:pt x="226792" y="553082"/>
                        <a:pt x="221702" y="558172"/>
                        <a:pt x="221702" y="564450"/>
                      </a:cubicBezTo>
                      <a:lnTo>
                        <a:pt x="221702" y="629218"/>
                      </a:lnTo>
                      <a:lnTo>
                        <a:pt x="174540" y="629218"/>
                      </a:lnTo>
                      <a:lnTo>
                        <a:pt x="174540" y="567764"/>
                      </a:lnTo>
                      <a:cubicBezTo>
                        <a:pt x="174540" y="504397"/>
                        <a:pt x="224570" y="486326"/>
                        <a:pt x="226650" y="485606"/>
                      </a:cubicBezTo>
                      <a:cubicBezTo>
                        <a:pt x="226903" y="485520"/>
                        <a:pt x="227154" y="485428"/>
                        <a:pt x="227402" y="485324"/>
                      </a:cubicBezTo>
                      <a:lnTo>
                        <a:pt x="269355" y="467841"/>
                      </a:lnTo>
                      <a:lnTo>
                        <a:pt x="300381" y="531619"/>
                      </a:lnTo>
                      <a:cubicBezTo>
                        <a:pt x="301857" y="534653"/>
                        <a:pt x="304605" y="536875"/>
                        <a:pt x="307880" y="537684"/>
                      </a:cubicBezTo>
                      <a:cubicBezTo>
                        <a:pt x="308780" y="537903"/>
                        <a:pt x="309693" y="538014"/>
                        <a:pt x="310601" y="538014"/>
                      </a:cubicBezTo>
                      <a:cubicBezTo>
                        <a:pt x="313003" y="538014"/>
                        <a:pt x="315370" y="537254"/>
                        <a:pt x="317340" y="535801"/>
                      </a:cubicBezTo>
                      <a:lnTo>
                        <a:pt x="325910" y="529494"/>
                      </a:lnTo>
                      <a:lnTo>
                        <a:pt x="332132" y="544352"/>
                      </a:lnTo>
                      <a:lnTo>
                        <a:pt x="318441" y="629220"/>
                      </a:lnTo>
                      <a:close/>
                      <a:moveTo>
                        <a:pt x="341474" y="629218"/>
                      </a:moveTo>
                      <a:lnTo>
                        <a:pt x="353558" y="554323"/>
                      </a:lnTo>
                      <a:lnTo>
                        <a:pt x="370818" y="554323"/>
                      </a:lnTo>
                      <a:lnTo>
                        <a:pt x="382901" y="629218"/>
                      </a:lnTo>
                      <a:lnTo>
                        <a:pt x="341474" y="629218"/>
                      </a:lnTo>
                      <a:close/>
                      <a:moveTo>
                        <a:pt x="408164" y="509399"/>
                      </a:moveTo>
                      <a:lnTo>
                        <a:pt x="399206" y="502805"/>
                      </a:lnTo>
                      <a:cubicBezTo>
                        <a:pt x="399182" y="502785"/>
                        <a:pt x="399156" y="502768"/>
                        <a:pt x="399130" y="502748"/>
                      </a:cubicBezTo>
                      <a:lnTo>
                        <a:pt x="378780" y="487770"/>
                      </a:lnTo>
                      <a:lnTo>
                        <a:pt x="412643" y="452620"/>
                      </a:lnTo>
                      <a:cubicBezTo>
                        <a:pt x="414401" y="450795"/>
                        <a:pt x="415415" y="448533"/>
                        <a:pt x="415717" y="446200"/>
                      </a:cubicBezTo>
                      <a:lnTo>
                        <a:pt x="433273" y="457784"/>
                      </a:lnTo>
                      <a:lnTo>
                        <a:pt x="408164" y="509399"/>
                      </a:lnTo>
                      <a:close/>
                      <a:moveTo>
                        <a:pt x="490102" y="458772"/>
                      </a:moveTo>
                      <a:lnTo>
                        <a:pt x="451962" y="442876"/>
                      </a:lnTo>
                      <a:lnTo>
                        <a:pt x="415862" y="419055"/>
                      </a:lnTo>
                      <a:cubicBezTo>
                        <a:pt x="415849" y="419048"/>
                        <a:pt x="415838" y="419041"/>
                        <a:pt x="415827" y="419034"/>
                      </a:cubicBezTo>
                      <a:lnTo>
                        <a:pt x="415827" y="406306"/>
                      </a:lnTo>
                      <a:cubicBezTo>
                        <a:pt x="426724" y="400660"/>
                        <a:pt x="436410" y="393012"/>
                        <a:pt x="444407" y="383837"/>
                      </a:cubicBezTo>
                      <a:lnTo>
                        <a:pt x="463787" y="423671"/>
                      </a:lnTo>
                      <a:cubicBezTo>
                        <a:pt x="465263" y="426705"/>
                        <a:pt x="468011" y="428927"/>
                        <a:pt x="471286" y="429736"/>
                      </a:cubicBezTo>
                      <a:cubicBezTo>
                        <a:pt x="472186" y="429957"/>
                        <a:pt x="473099" y="430066"/>
                        <a:pt x="474009" y="430066"/>
                      </a:cubicBezTo>
                      <a:cubicBezTo>
                        <a:pt x="476409" y="430066"/>
                        <a:pt x="478776" y="429306"/>
                        <a:pt x="480746" y="427853"/>
                      </a:cubicBezTo>
                      <a:lnTo>
                        <a:pt x="488288" y="422304"/>
                      </a:lnTo>
                      <a:lnTo>
                        <a:pt x="493847" y="435573"/>
                      </a:lnTo>
                      <a:lnTo>
                        <a:pt x="490102" y="458772"/>
                      </a:lnTo>
                      <a:close/>
                      <a:moveTo>
                        <a:pt x="478259" y="401452"/>
                      </a:moveTo>
                      <a:lnTo>
                        <a:pt x="458928" y="361720"/>
                      </a:lnTo>
                      <a:cubicBezTo>
                        <a:pt x="461118" y="357113"/>
                        <a:pt x="462938" y="352302"/>
                        <a:pt x="464385" y="347333"/>
                      </a:cubicBezTo>
                      <a:lnTo>
                        <a:pt x="471572" y="342589"/>
                      </a:lnTo>
                      <a:cubicBezTo>
                        <a:pt x="471164" y="345984"/>
                        <a:pt x="472276" y="349522"/>
                        <a:pt x="474915" y="352093"/>
                      </a:cubicBezTo>
                      <a:lnTo>
                        <a:pt x="505216" y="381613"/>
                      </a:lnTo>
                      <a:lnTo>
                        <a:pt x="478259" y="401452"/>
                      </a:lnTo>
                      <a:close/>
                      <a:moveTo>
                        <a:pt x="536813" y="485723"/>
                      </a:moveTo>
                      <a:cubicBezTo>
                        <a:pt x="527536" y="476963"/>
                        <a:pt x="518207" y="471312"/>
                        <a:pt x="511646" y="467979"/>
                      </a:cubicBezTo>
                      <a:lnTo>
                        <a:pt x="515267" y="445544"/>
                      </a:lnTo>
                      <a:lnTo>
                        <a:pt x="530660" y="445544"/>
                      </a:lnTo>
                      <a:lnTo>
                        <a:pt x="537200" y="486094"/>
                      </a:lnTo>
                      <a:cubicBezTo>
                        <a:pt x="537071" y="485970"/>
                        <a:pt x="536941" y="485844"/>
                        <a:pt x="536813" y="485723"/>
                      </a:cubicBezTo>
                      <a:close/>
                      <a:moveTo>
                        <a:pt x="532465" y="422806"/>
                      </a:moveTo>
                      <a:lnTo>
                        <a:pt x="513149" y="422806"/>
                      </a:lnTo>
                      <a:lnTo>
                        <a:pt x="507128" y="408435"/>
                      </a:lnTo>
                      <a:lnTo>
                        <a:pt x="522319" y="397256"/>
                      </a:lnTo>
                      <a:lnTo>
                        <a:pt x="537787" y="408638"/>
                      </a:lnTo>
                      <a:lnTo>
                        <a:pt x="532465" y="422806"/>
                      </a:lnTo>
                      <a:close/>
                      <a:moveTo>
                        <a:pt x="539584" y="381734"/>
                      </a:moveTo>
                      <a:lnTo>
                        <a:pt x="571262" y="348850"/>
                      </a:lnTo>
                      <a:cubicBezTo>
                        <a:pt x="572794" y="347261"/>
                        <a:pt x="573758" y="345340"/>
                        <a:pt x="574185" y="343328"/>
                      </a:cubicBezTo>
                      <a:lnTo>
                        <a:pt x="589681" y="353555"/>
                      </a:lnTo>
                      <a:lnTo>
                        <a:pt x="566380" y="401452"/>
                      </a:lnTo>
                      <a:lnTo>
                        <a:pt x="539584" y="381734"/>
                      </a:lnTo>
                      <a:close/>
                      <a:moveTo>
                        <a:pt x="654718" y="515465"/>
                      </a:moveTo>
                      <a:lnTo>
                        <a:pt x="654718" y="454579"/>
                      </a:lnTo>
                      <a:cubicBezTo>
                        <a:pt x="654718" y="448298"/>
                        <a:pt x="649628" y="443211"/>
                        <a:pt x="643350" y="443211"/>
                      </a:cubicBezTo>
                      <a:cubicBezTo>
                        <a:pt x="637069" y="443211"/>
                        <a:pt x="631981" y="448300"/>
                        <a:pt x="631981" y="454579"/>
                      </a:cubicBezTo>
                      <a:lnTo>
                        <a:pt x="631981" y="515465"/>
                      </a:lnTo>
                      <a:lnTo>
                        <a:pt x="564968" y="515465"/>
                      </a:lnTo>
                      <a:lnTo>
                        <a:pt x="552045" y="435347"/>
                      </a:lnTo>
                      <a:lnTo>
                        <a:pt x="556813" y="422643"/>
                      </a:lnTo>
                      <a:lnTo>
                        <a:pt x="563895" y="427854"/>
                      </a:lnTo>
                      <a:cubicBezTo>
                        <a:pt x="565867" y="429307"/>
                        <a:pt x="568232" y="430068"/>
                        <a:pt x="570632" y="430068"/>
                      </a:cubicBezTo>
                      <a:cubicBezTo>
                        <a:pt x="571542" y="430068"/>
                        <a:pt x="572455" y="429958"/>
                        <a:pt x="573355" y="429737"/>
                      </a:cubicBezTo>
                      <a:cubicBezTo>
                        <a:pt x="576630" y="428930"/>
                        <a:pt x="579381" y="426707"/>
                        <a:pt x="580854" y="423672"/>
                      </a:cubicBezTo>
                      <a:lnTo>
                        <a:pt x="609915" y="363939"/>
                      </a:lnTo>
                      <a:lnTo>
                        <a:pt x="648503" y="380017"/>
                      </a:lnTo>
                      <a:cubicBezTo>
                        <a:pt x="648751" y="380119"/>
                        <a:pt x="649003" y="380213"/>
                        <a:pt x="649256" y="380299"/>
                      </a:cubicBezTo>
                      <a:cubicBezTo>
                        <a:pt x="649745" y="380462"/>
                        <a:pt x="698316" y="397479"/>
                        <a:pt x="698316" y="457723"/>
                      </a:cubicBezTo>
                      <a:lnTo>
                        <a:pt x="698316" y="515465"/>
                      </a:lnTo>
                      <a:lnTo>
                        <a:pt x="654718" y="515465"/>
                      </a:lnTo>
                      <a:close/>
                    </a:path>
                  </a:pathLst>
                </a:custGeom>
                <a:solidFill>
                  <a:srgbClr val="2B9340"/>
                </a:solidFill>
                <a:ln w="9525" cap="flat" cmpd="sng">
                  <a:solidFill>
                    <a:srgbClr val="7030A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2" name="Google Shape;212;p10"/>
              <p:cNvSpPr txBox="1"/>
              <p:nvPr/>
            </p:nvSpPr>
            <p:spPr>
              <a:xfrm>
                <a:off x="7021611" y="2020645"/>
                <a:ext cx="2724794" cy="660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b="1" dirty="0">
                    <a:solidFill>
                      <a:srgbClr val="7030A0"/>
                    </a:solidFill>
                  </a:rPr>
                  <a:t>МЕДИА</a:t>
                </a:r>
                <a:endParaRPr sz="2000" dirty="0"/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dirty="0">
                    <a:solidFill>
                      <a:srgbClr val="7030A0"/>
                    </a:solidFill>
                    <a:sym typeface="Arial"/>
                  </a:rPr>
                  <a:t>ТРАДИЦИИ</a:t>
                </a:r>
                <a:endParaRPr sz="2000" dirty="0"/>
              </a:p>
            </p:txBody>
          </p:sp>
        </p:grpSp>
        <p:grpSp>
          <p:nvGrpSpPr>
            <p:cNvPr id="213" name="Google Shape;213;p10"/>
            <p:cNvGrpSpPr/>
            <p:nvPr/>
          </p:nvGrpSpPr>
          <p:grpSpPr>
            <a:xfrm>
              <a:off x="-2655464" y="2187973"/>
              <a:ext cx="4304516" cy="1645631"/>
              <a:chOff x="-2207491" y="1968935"/>
              <a:chExt cx="4304516" cy="1645631"/>
            </a:xfrm>
          </p:grpSpPr>
          <p:grpSp>
            <p:nvGrpSpPr>
              <p:cNvPr id="214" name="Google Shape;214;p10"/>
              <p:cNvGrpSpPr/>
              <p:nvPr/>
            </p:nvGrpSpPr>
            <p:grpSpPr>
              <a:xfrm>
                <a:off x="801375" y="2364204"/>
                <a:ext cx="1295650" cy="1250362"/>
                <a:chOff x="2068378" y="2094219"/>
                <a:chExt cx="1542898" cy="1518830"/>
              </a:xfrm>
            </p:grpSpPr>
            <p:grpSp>
              <p:nvGrpSpPr>
                <p:cNvPr id="215" name="Google Shape;215;p10"/>
                <p:cNvGrpSpPr/>
                <p:nvPr/>
              </p:nvGrpSpPr>
              <p:grpSpPr>
                <a:xfrm>
                  <a:off x="2068378" y="2094219"/>
                  <a:ext cx="1542898" cy="1518830"/>
                  <a:chOff x="1225745" y="836467"/>
                  <a:chExt cx="894482" cy="894962"/>
                </a:xfrm>
              </p:grpSpPr>
              <p:sp>
                <p:nvSpPr>
                  <p:cNvPr id="216" name="Google Shape;216;p10"/>
                  <p:cNvSpPr/>
                  <p:nvPr/>
                </p:nvSpPr>
                <p:spPr>
                  <a:xfrm rot="2750892">
                    <a:off x="1350893" y="973308"/>
                    <a:ext cx="644186" cy="621281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009B35"/>
                  </a:solidFill>
                  <a:ln>
                    <a:noFill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" name="Google Shape;217;p10"/>
                  <p:cNvSpPr/>
                  <p:nvPr/>
                </p:nvSpPr>
                <p:spPr>
                  <a:xfrm rot="2750892">
                    <a:off x="1390252" y="1011268"/>
                    <a:ext cx="565467" cy="545360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F2F2F2"/>
                  </a:solidFill>
                  <a:ln w="76200" cap="flat" cmpd="sng">
                    <a:solidFill>
                      <a:srgbClr val="7030A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8" name="Google Shape;218;p10"/>
                <p:cNvGrpSpPr/>
                <p:nvPr/>
              </p:nvGrpSpPr>
              <p:grpSpPr>
                <a:xfrm>
                  <a:off x="2468525" y="2480218"/>
                  <a:ext cx="721794" cy="722027"/>
                  <a:chOff x="3058089" y="4350127"/>
                  <a:chExt cx="721794" cy="722027"/>
                </a:xfrm>
              </p:grpSpPr>
              <p:sp>
                <p:nvSpPr>
                  <p:cNvPr id="219" name="Google Shape;219;p10"/>
                  <p:cNvSpPr/>
                  <p:nvPr/>
                </p:nvSpPr>
                <p:spPr>
                  <a:xfrm>
                    <a:off x="3296137" y="4350127"/>
                    <a:ext cx="294405" cy="32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687" h="326250" extrusionOk="0">
                        <a:moveTo>
                          <a:pt x="61993" y="154039"/>
                        </a:moveTo>
                        <a:cubicBezTo>
                          <a:pt x="66497" y="167808"/>
                          <a:pt x="75947" y="179352"/>
                          <a:pt x="88237" y="186571"/>
                        </a:cubicBezTo>
                        <a:lnTo>
                          <a:pt x="88237" y="192849"/>
                        </a:lnTo>
                        <a:lnTo>
                          <a:pt x="41735" y="211058"/>
                        </a:lnTo>
                        <a:cubicBezTo>
                          <a:pt x="37447" y="212610"/>
                          <a:pt x="1055" y="227132"/>
                          <a:pt x="1055" y="273400"/>
                        </a:cubicBezTo>
                        <a:lnTo>
                          <a:pt x="1055" y="313899"/>
                        </a:lnTo>
                        <a:cubicBezTo>
                          <a:pt x="1055" y="320176"/>
                          <a:pt x="6142" y="325275"/>
                          <a:pt x="12423" y="325275"/>
                        </a:cubicBezTo>
                        <a:lnTo>
                          <a:pt x="41306" y="325275"/>
                        </a:lnTo>
                        <a:cubicBezTo>
                          <a:pt x="47586" y="325275"/>
                          <a:pt x="52674" y="320186"/>
                          <a:pt x="52674" y="313907"/>
                        </a:cubicBezTo>
                        <a:cubicBezTo>
                          <a:pt x="52674" y="307630"/>
                          <a:pt x="47586" y="302539"/>
                          <a:pt x="41306" y="302539"/>
                        </a:cubicBezTo>
                        <a:lnTo>
                          <a:pt x="23790" y="302539"/>
                        </a:lnTo>
                        <a:lnTo>
                          <a:pt x="23790" y="273399"/>
                        </a:lnTo>
                        <a:cubicBezTo>
                          <a:pt x="23790" y="241945"/>
                          <a:pt x="48381" y="232823"/>
                          <a:pt x="49335" y="232483"/>
                        </a:cubicBezTo>
                        <a:cubicBezTo>
                          <a:pt x="49511" y="232424"/>
                          <a:pt x="49687" y="232360"/>
                          <a:pt x="49859" y="232291"/>
                        </a:cubicBezTo>
                        <a:lnTo>
                          <a:pt x="92444" y="215613"/>
                        </a:lnTo>
                        <a:lnTo>
                          <a:pt x="115064" y="237642"/>
                        </a:lnTo>
                        <a:cubicBezTo>
                          <a:pt x="117188" y="239711"/>
                          <a:pt x="120035" y="240868"/>
                          <a:pt x="122995" y="240868"/>
                        </a:cubicBezTo>
                        <a:cubicBezTo>
                          <a:pt x="123055" y="240868"/>
                          <a:pt x="123114" y="240867"/>
                          <a:pt x="123175" y="240867"/>
                        </a:cubicBezTo>
                        <a:cubicBezTo>
                          <a:pt x="126200" y="240819"/>
                          <a:pt x="129081" y="239566"/>
                          <a:pt x="131181" y="237388"/>
                        </a:cubicBezTo>
                        <a:lnTo>
                          <a:pt x="152539" y="215218"/>
                        </a:lnTo>
                        <a:lnTo>
                          <a:pt x="195029" y="232256"/>
                        </a:lnTo>
                        <a:cubicBezTo>
                          <a:pt x="195228" y="232336"/>
                          <a:pt x="195434" y="232411"/>
                          <a:pt x="195636" y="232481"/>
                        </a:cubicBezTo>
                        <a:cubicBezTo>
                          <a:pt x="195892" y="232567"/>
                          <a:pt x="221183" y="241438"/>
                          <a:pt x="221183" y="273396"/>
                        </a:cubicBezTo>
                        <a:lnTo>
                          <a:pt x="221183" y="302536"/>
                        </a:lnTo>
                        <a:lnTo>
                          <a:pt x="157423" y="302536"/>
                        </a:lnTo>
                        <a:lnTo>
                          <a:pt x="87547" y="302536"/>
                        </a:lnTo>
                        <a:lnTo>
                          <a:pt x="77427" y="302536"/>
                        </a:lnTo>
                        <a:cubicBezTo>
                          <a:pt x="71146" y="302536"/>
                          <a:pt x="66059" y="307626"/>
                          <a:pt x="66059" y="313905"/>
                        </a:cubicBezTo>
                        <a:cubicBezTo>
                          <a:pt x="66059" y="320182"/>
                          <a:pt x="71146" y="325273"/>
                          <a:pt x="77427" y="325273"/>
                        </a:cubicBezTo>
                        <a:lnTo>
                          <a:pt x="87547" y="325273"/>
                        </a:lnTo>
                        <a:lnTo>
                          <a:pt x="157423" y="325273"/>
                        </a:lnTo>
                        <a:lnTo>
                          <a:pt x="232552" y="325273"/>
                        </a:lnTo>
                        <a:cubicBezTo>
                          <a:pt x="238829" y="325273"/>
                          <a:pt x="243920" y="320105"/>
                          <a:pt x="243920" y="313826"/>
                        </a:cubicBezTo>
                        <a:lnTo>
                          <a:pt x="243920" y="273399"/>
                        </a:lnTo>
                        <a:cubicBezTo>
                          <a:pt x="243920" y="227309"/>
                          <a:pt x="207807" y="212718"/>
                          <a:pt x="203288" y="211075"/>
                        </a:cubicBezTo>
                        <a:lnTo>
                          <a:pt x="157995" y="192914"/>
                        </a:lnTo>
                        <a:lnTo>
                          <a:pt x="157995" y="186570"/>
                        </a:lnTo>
                        <a:cubicBezTo>
                          <a:pt x="170290" y="179346"/>
                          <a:pt x="179743" y="167797"/>
                          <a:pt x="184244" y="154018"/>
                        </a:cubicBezTo>
                        <a:cubicBezTo>
                          <a:pt x="200701" y="152696"/>
                          <a:pt x="213695" y="138911"/>
                          <a:pt x="213695" y="122122"/>
                        </a:cubicBezTo>
                        <a:cubicBezTo>
                          <a:pt x="213695" y="112137"/>
                          <a:pt x="209101" y="103212"/>
                          <a:pt x="201921" y="97334"/>
                        </a:cubicBezTo>
                        <a:lnTo>
                          <a:pt x="201921" y="77280"/>
                        </a:lnTo>
                        <a:cubicBezTo>
                          <a:pt x="201921" y="35249"/>
                          <a:pt x="167726" y="1055"/>
                          <a:pt x="125696" y="1055"/>
                        </a:cubicBezTo>
                        <a:lnTo>
                          <a:pt x="120291" y="1055"/>
                        </a:lnTo>
                        <a:cubicBezTo>
                          <a:pt x="78261" y="1055"/>
                          <a:pt x="44066" y="35249"/>
                          <a:pt x="44066" y="77280"/>
                        </a:cubicBezTo>
                        <a:lnTo>
                          <a:pt x="44066" y="97245"/>
                        </a:lnTo>
                        <a:cubicBezTo>
                          <a:pt x="36820" y="103122"/>
                          <a:pt x="32172" y="112085"/>
                          <a:pt x="32172" y="122123"/>
                        </a:cubicBezTo>
                        <a:cubicBezTo>
                          <a:pt x="32172" y="139037"/>
                          <a:pt x="45361" y="152897"/>
                          <a:pt x="61993" y="154039"/>
                        </a:cubicBezTo>
                        <a:close/>
                        <a:moveTo>
                          <a:pt x="187152" y="115445"/>
                        </a:moveTo>
                        <a:cubicBezTo>
                          <a:pt x="187564" y="115574"/>
                          <a:pt x="187987" y="115674"/>
                          <a:pt x="188418" y="115755"/>
                        </a:cubicBezTo>
                        <a:cubicBezTo>
                          <a:pt x="189989" y="117422"/>
                          <a:pt x="190960" y="119658"/>
                          <a:pt x="190960" y="122123"/>
                        </a:cubicBezTo>
                        <a:cubicBezTo>
                          <a:pt x="190960" y="125194"/>
                          <a:pt x="189457" y="127913"/>
                          <a:pt x="187152" y="129606"/>
                        </a:cubicBezTo>
                        <a:lnTo>
                          <a:pt x="187152" y="115445"/>
                        </a:lnTo>
                        <a:close/>
                        <a:moveTo>
                          <a:pt x="135257" y="200388"/>
                        </a:moveTo>
                        <a:lnTo>
                          <a:pt x="122736" y="213387"/>
                        </a:lnTo>
                        <a:lnTo>
                          <a:pt x="110971" y="201929"/>
                        </a:lnTo>
                        <a:lnTo>
                          <a:pt x="110971" y="194230"/>
                        </a:lnTo>
                        <a:cubicBezTo>
                          <a:pt x="113266" y="194503"/>
                          <a:pt x="115594" y="194659"/>
                          <a:pt x="117960" y="194659"/>
                        </a:cubicBezTo>
                        <a:lnTo>
                          <a:pt x="128268" y="194659"/>
                        </a:lnTo>
                        <a:cubicBezTo>
                          <a:pt x="130636" y="194659"/>
                          <a:pt x="132964" y="194503"/>
                          <a:pt x="135257" y="194230"/>
                        </a:cubicBezTo>
                        <a:lnTo>
                          <a:pt x="135257" y="200388"/>
                        </a:lnTo>
                        <a:close/>
                        <a:moveTo>
                          <a:pt x="164416" y="135775"/>
                        </a:moveTo>
                        <a:cubicBezTo>
                          <a:pt x="164416" y="155707"/>
                          <a:pt x="148200" y="171920"/>
                          <a:pt x="128271" y="171920"/>
                        </a:cubicBezTo>
                        <a:lnTo>
                          <a:pt x="117963" y="171920"/>
                        </a:lnTo>
                        <a:cubicBezTo>
                          <a:pt x="98031" y="171920"/>
                          <a:pt x="81814" y="155704"/>
                          <a:pt x="81814" y="135775"/>
                        </a:cubicBezTo>
                        <a:lnTo>
                          <a:pt x="81814" y="105961"/>
                        </a:lnTo>
                        <a:cubicBezTo>
                          <a:pt x="96536" y="104362"/>
                          <a:pt x="122541" y="99187"/>
                          <a:pt x="142618" y="82457"/>
                        </a:cubicBezTo>
                        <a:cubicBezTo>
                          <a:pt x="147120" y="90156"/>
                          <a:pt x="154069" y="98468"/>
                          <a:pt x="164417" y="103337"/>
                        </a:cubicBezTo>
                        <a:lnTo>
                          <a:pt x="164417" y="135775"/>
                        </a:lnTo>
                        <a:close/>
                        <a:moveTo>
                          <a:pt x="66803" y="77280"/>
                        </a:moveTo>
                        <a:cubicBezTo>
                          <a:pt x="66803" y="47786"/>
                          <a:pt x="90797" y="23791"/>
                          <a:pt x="120291" y="23791"/>
                        </a:cubicBezTo>
                        <a:lnTo>
                          <a:pt x="125696" y="23791"/>
                        </a:lnTo>
                        <a:cubicBezTo>
                          <a:pt x="155190" y="23791"/>
                          <a:pt x="179184" y="47786"/>
                          <a:pt x="179184" y="77280"/>
                        </a:cubicBezTo>
                        <a:lnTo>
                          <a:pt x="179184" y="84461"/>
                        </a:lnTo>
                        <a:cubicBezTo>
                          <a:pt x="178992" y="84400"/>
                          <a:pt x="178792" y="84358"/>
                          <a:pt x="178595" y="84306"/>
                        </a:cubicBezTo>
                        <a:cubicBezTo>
                          <a:pt x="178498" y="84282"/>
                          <a:pt x="178404" y="84248"/>
                          <a:pt x="178307" y="84226"/>
                        </a:cubicBezTo>
                        <a:cubicBezTo>
                          <a:pt x="162595" y="80651"/>
                          <a:pt x="157451" y="59662"/>
                          <a:pt x="157413" y="59504"/>
                        </a:cubicBezTo>
                        <a:cubicBezTo>
                          <a:pt x="156427" y="55148"/>
                          <a:pt x="152980" y="51773"/>
                          <a:pt x="148604" y="50877"/>
                        </a:cubicBezTo>
                        <a:cubicBezTo>
                          <a:pt x="144226" y="49978"/>
                          <a:pt x="139732" y="51732"/>
                          <a:pt x="137115" y="55351"/>
                        </a:cubicBezTo>
                        <a:cubicBezTo>
                          <a:pt x="116665" y="83623"/>
                          <a:pt x="71052" y="83942"/>
                          <a:pt x="70483" y="83942"/>
                        </a:cubicBezTo>
                        <a:cubicBezTo>
                          <a:pt x="70470" y="83942"/>
                          <a:pt x="70459" y="83942"/>
                          <a:pt x="70446" y="83942"/>
                        </a:cubicBezTo>
                        <a:cubicBezTo>
                          <a:pt x="70055" y="83942"/>
                          <a:pt x="69667" y="83962"/>
                          <a:pt x="69286" y="84001"/>
                        </a:cubicBezTo>
                        <a:cubicBezTo>
                          <a:pt x="69185" y="84012"/>
                          <a:pt x="69085" y="84035"/>
                          <a:pt x="68985" y="84046"/>
                        </a:cubicBezTo>
                        <a:cubicBezTo>
                          <a:pt x="68708" y="84081"/>
                          <a:pt x="68430" y="84118"/>
                          <a:pt x="68160" y="84171"/>
                        </a:cubicBezTo>
                        <a:cubicBezTo>
                          <a:pt x="68017" y="84202"/>
                          <a:pt x="67880" y="84246"/>
                          <a:pt x="67738" y="84281"/>
                        </a:cubicBezTo>
                        <a:cubicBezTo>
                          <a:pt x="67517" y="84336"/>
                          <a:pt x="67290" y="84383"/>
                          <a:pt x="67074" y="84451"/>
                        </a:cubicBezTo>
                        <a:cubicBezTo>
                          <a:pt x="66981" y="84480"/>
                          <a:pt x="66895" y="84520"/>
                          <a:pt x="66804" y="84549"/>
                        </a:cubicBezTo>
                        <a:lnTo>
                          <a:pt x="66804" y="77280"/>
                        </a:lnTo>
                        <a:close/>
                        <a:moveTo>
                          <a:pt x="57206" y="116024"/>
                        </a:moveTo>
                        <a:cubicBezTo>
                          <a:pt x="57850" y="115924"/>
                          <a:pt x="58475" y="115772"/>
                          <a:pt x="59078" y="115568"/>
                        </a:cubicBezTo>
                        <a:lnTo>
                          <a:pt x="59078" y="129869"/>
                        </a:lnTo>
                        <a:cubicBezTo>
                          <a:pt x="56568" y="128202"/>
                          <a:pt x="54908" y="125355"/>
                          <a:pt x="54908" y="122123"/>
                        </a:cubicBezTo>
                        <a:cubicBezTo>
                          <a:pt x="54908" y="119789"/>
                          <a:pt x="55778" y="117658"/>
                          <a:pt x="57206" y="116024"/>
                        </a:cubicBezTo>
                        <a:close/>
                      </a:path>
                    </a:pathLst>
                  </a:custGeom>
                  <a:solidFill>
                    <a:srgbClr val="009B35"/>
                  </a:solidFill>
                  <a:ln w="9525" cap="flat" cmpd="sng">
                    <a:solidFill>
                      <a:srgbClr val="7030A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" name="Google Shape;220;p10"/>
                  <p:cNvSpPr/>
                  <p:nvPr/>
                </p:nvSpPr>
                <p:spPr>
                  <a:xfrm>
                    <a:off x="3514852" y="4367395"/>
                    <a:ext cx="209531" cy="167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531" h="167343" extrusionOk="0">
                        <a:moveTo>
                          <a:pt x="8885" y="23231"/>
                        </a:moveTo>
                        <a:cubicBezTo>
                          <a:pt x="82371" y="47316"/>
                          <a:pt x="145932" y="96580"/>
                          <a:pt x="187858" y="161948"/>
                        </a:cubicBezTo>
                        <a:cubicBezTo>
                          <a:pt x="190031" y="165333"/>
                          <a:pt x="193696" y="167181"/>
                          <a:pt x="197438" y="167181"/>
                        </a:cubicBezTo>
                        <a:cubicBezTo>
                          <a:pt x="199540" y="167181"/>
                          <a:pt x="201665" y="166599"/>
                          <a:pt x="203565" y="165379"/>
                        </a:cubicBezTo>
                        <a:cubicBezTo>
                          <a:pt x="208849" y="161990"/>
                          <a:pt x="210385" y="154958"/>
                          <a:pt x="206997" y="149673"/>
                        </a:cubicBezTo>
                        <a:cubicBezTo>
                          <a:pt x="162253" y="79912"/>
                          <a:pt x="94411" y="27335"/>
                          <a:pt x="15967" y="1624"/>
                        </a:cubicBezTo>
                        <a:cubicBezTo>
                          <a:pt x="9989" y="-335"/>
                          <a:pt x="3579" y="2922"/>
                          <a:pt x="1623" y="8886"/>
                        </a:cubicBezTo>
                        <a:cubicBezTo>
                          <a:pt x="-332" y="14856"/>
                          <a:pt x="2919" y="21275"/>
                          <a:pt x="8885" y="23231"/>
                        </a:cubicBezTo>
                        <a:close/>
                      </a:path>
                    </a:pathLst>
                  </a:custGeom>
                  <a:solidFill>
                    <a:srgbClr val="009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10"/>
                  <p:cNvSpPr/>
                  <p:nvPr/>
                </p:nvSpPr>
                <p:spPr>
                  <a:xfrm>
                    <a:off x="3112543" y="4366618"/>
                    <a:ext cx="210938" cy="1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937" h="168750" extrusionOk="0">
                        <a:moveTo>
                          <a:pt x="6287" y="166158"/>
                        </a:moveTo>
                        <a:cubicBezTo>
                          <a:pt x="8187" y="167377"/>
                          <a:pt x="10312" y="167959"/>
                          <a:pt x="12414" y="167959"/>
                        </a:cubicBezTo>
                        <a:cubicBezTo>
                          <a:pt x="16156" y="167959"/>
                          <a:pt x="19824" y="166111"/>
                          <a:pt x="21993" y="162727"/>
                        </a:cubicBezTo>
                        <a:cubicBezTo>
                          <a:pt x="64404" y="96602"/>
                          <a:pt x="128792" y="47070"/>
                          <a:pt x="203291" y="23255"/>
                        </a:cubicBezTo>
                        <a:cubicBezTo>
                          <a:pt x="209272" y="21344"/>
                          <a:pt x="212571" y="14945"/>
                          <a:pt x="210657" y="8964"/>
                        </a:cubicBezTo>
                        <a:cubicBezTo>
                          <a:pt x="208745" y="2984"/>
                          <a:pt x="202344" y="-315"/>
                          <a:pt x="196368" y="1599"/>
                        </a:cubicBezTo>
                        <a:cubicBezTo>
                          <a:pt x="116841" y="27018"/>
                          <a:pt x="48114" y="79883"/>
                          <a:pt x="2853" y="150450"/>
                        </a:cubicBezTo>
                        <a:cubicBezTo>
                          <a:pt x="-533" y="155736"/>
                          <a:pt x="1002" y="162769"/>
                          <a:pt x="6287" y="166158"/>
                        </a:cubicBezTo>
                        <a:close/>
                      </a:path>
                    </a:pathLst>
                  </a:custGeom>
                  <a:solidFill>
                    <a:srgbClr val="009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" name="Google Shape;222;p10"/>
                  <p:cNvSpPr/>
                  <p:nvPr/>
                </p:nvSpPr>
                <p:spPr>
                  <a:xfrm>
                    <a:off x="3112544" y="4886699"/>
                    <a:ext cx="172969" cy="153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8" h="153281" extrusionOk="0">
                        <a:moveTo>
                          <a:pt x="165392" y="131057"/>
                        </a:moveTo>
                        <a:cubicBezTo>
                          <a:pt x="106599" y="104032"/>
                          <a:pt x="57014" y="60887"/>
                          <a:pt x="21994" y="6288"/>
                        </a:cubicBezTo>
                        <a:cubicBezTo>
                          <a:pt x="18603" y="1000"/>
                          <a:pt x="11568" y="-534"/>
                          <a:pt x="6287" y="2855"/>
                        </a:cubicBezTo>
                        <a:cubicBezTo>
                          <a:pt x="1003" y="6244"/>
                          <a:pt x="-534" y="13277"/>
                          <a:pt x="2855" y="18562"/>
                        </a:cubicBezTo>
                        <a:cubicBezTo>
                          <a:pt x="40226" y="76828"/>
                          <a:pt x="93147" y="122870"/>
                          <a:pt x="155895" y="151717"/>
                        </a:cubicBezTo>
                        <a:cubicBezTo>
                          <a:pt x="157435" y="152424"/>
                          <a:pt x="159048" y="152760"/>
                          <a:pt x="160637" y="152760"/>
                        </a:cubicBezTo>
                        <a:cubicBezTo>
                          <a:pt x="164940" y="152760"/>
                          <a:pt x="169059" y="150303"/>
                          <a:pt x="170973" y="146138"/>
                        </a:cubicBezTo>
                        <a:cubicBezTo>
                          <a:pt x="173594" y="140432"/>
                          <a:pt x="171097" y="133682"/>
                          <a:pt x="165392" y="131057"/>
                        </a:cubicBezTo>
                        <a:close/>
                      </a:path>
                    </a:pathLst>
                  </a:custGeom>
                  <a:solidFill>
                    <a:srgbClr val="009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" name="Google Shape;223;p10"/>
                  <p:cNvSpPr/>
                  <p:nvPr/>
                </p:nvSpPr>
                <p:spPr>
                  <a:xfrm>
                    <a:off x="3554041" y="4886700"/>
                    <a:ext cx="170156" cy="151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156" h="151875" extrusionOk="0">
                        <a:moveTo>
                          <a:pt x="164375" y="2854"/>
                        </a:moveTo>
                        <a:cubicBezTo>
                          <a:pt x="159095" y="-532"/>
                          <a:pt x="152059" y="999"/>
                          <a:pt x="148669" y="6287"/>
                        </a:cubicBezTo>
                        <a:cubicBezTo>
                          <a:pt x="114152" y="60105"/>
                          <a:pt x="65370" y="102874"/>
                          <a:pt x="7598" y="129968"/>
                        </a:cubicBezTo>
                        <a:cubicBezTo>
                          <a:pt x="1914" y="132634"/>
                          <a:pt x="-533" y="139404"/>
                          <a:pt x="2133" y="145088"/>
                        </a:cubicBezTo>
                        <a:cubicBezTo>
                          <a:pt x="4065" y="149212"/>
                          <a:pt x="8162" y="151631"/>
                          <a:pt x="12433" y="151631"/>
                        </a:cubicBezTo>
                        <a:cubicBezTo>
                          <a:pt x="14048" y="151631"/>
                          <a:pt x="15691" y="151284"/>
                          <a:pt x="17253" y="150552"/>
                        </a:cubicBezTo>
                        <a:cubicBezTo>
                          <a:pt x="78913" y="121636"/>
                          <a:pt x="130974" y="75996"/>
                          <a:pt x="167811" y="18562"/>
                        </a:cubicBezTo>
                        <a:cubicBezTo>
                          <a:pt x="171197" y="13276"/>
                          <a:pt x="169661" y="6245"/>
                          <a:pt x="164375" y="2854"/>
                        </a:cubicBezTo>
                        <a:close/>
                      </a:path>
                    </a:pathLst>
                  </a:custGeom>
                  <a:solidFill>
                    <a:srgbClr val="009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10"/>
                  <p:cNvSpPr/>
                  <p:nvPr/>
                </p:nvSpPr>
                <p:spPr>
                  <a:xfrm>
                    <a:off x="3058089" y="4548000"/>
                    <a:ext cx="244688" cy="32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687" h="326250" extrusionOk="0">
                        <a:moveTo>
                          <a:pt x="243923" y="313830"/>
                        </a:moveTo>
                        <a:lnTo>
                          <a:pt x="243923" y="273403"/>
                        </a:lnTo>
                        <a:cubicBezTo>
                          <a:pt x="243923" y="227315"/>
                          <a:pt x="207816" y="212726"/>
                          <a:pt x="203290" y="211080"/>
                        </a:cubicBezTo>
                        <a:lnTo>
                          <a:pt x="157998" y="192916"/>
                        </a:lnTo>
                        <a:lnTo>
                          <a:pt x="157998" y="186573"/>
                        </a:lnTo>
                        <a:cubicBezTo>
                          <a:pt x="170293" y="179349"/>
                          <a:pt x="179745" y="167798"/>
                          <a:pt x="184247" y="154020"/>
                        </a:cubicBezTo>
                        <a:cubicBezTo>
                          <a:pt x="200703" y="152698"/>
                          <a:pt x="213698" y="138912"/>
                          <a:pt x="213698" y="122123"/>
                        </a:cubicBezTo>
                        <a:cubicBezTo>
                          <a:pt x="213698" y="112140"/>
                          <a:pt x="209104" y="103215"/>
                          <a:pt x="201922" y="97335"/>
                        </a:cubicBezTo>
                        <a:lnTo>
                          <a:pt x="201922" y="77282"/>
                        </a:lnTo>
                        <a:cubicBezTo>
                          <a:pt x="201922" y="35250"/>
                          <a:pt x="167728" y="1055"/>
                          <a:pt x="125698" y="1055"/>
                        </a:cubicBezTo>
                        <a:lnTo>
                          <a:pt x="120292" y="1055"/>
                        </a:lnTo>
                        <a:cubicBezTo>
                          <a:pt x="78261" y="1055"/>
                          <a:pt x="44068" y="35250"/>
                          <a:pt x="44068" y="77282"/>
                        </a:cubicBezTo>
                        <a:lnTo>
                          <a:pt x="44068" y="97246"/>
                        </a:lnTo>
                        <a:cubicBezTo>
                          <a:pt x="36821" y="103125"/>
                          <a:pt x="32174" y="112087"/>
                          <a:pt x="32174" y="122123"/>
                        </a:cubicBezTo>
                        <a:cubicBezTo>
                          <a:pt x="32174" y="139037"/>
                          <a:pt x="45363" y="152897"/>
                          <a:pt x="61992" y="154039"/>
                        </a:cubicBezTo>
                        <a:cubicBezTo>
                          <a:pt x="66497" y="167808"/>
                          <a:pt x="75946" y="179353"/>
                          <a:pt x="88237" y="186573"/>
                        </a:cubicBezTo>
                        <a:lnTo>
                          <a:pt x="88237" y="192849"/>
                        </a:lnTo>
                        <a:lnTo>
                          <a:pt x="41735" y="211061"/>
                        </a:lnTo>
                        <a:cubicBezTo>
                          <a:pt x="37437" y="212612"/>
                          <a:pt x="1055" y="227138"/>
                          <a:pt x="1055" y="273403"/>
                        </a:cubicBezTo>
                        <a:lnTo>
                          <a:pt x="1055" y="313899"/>
                        </a:lnTo>
                        <a:cubicBezTo>
                          <a:pt x="1055" y="320179"/>
                          <a:pt x="6143" y="325277"/>
                          <a:pt x="12423" y="325277"/>
                        </a:cubicBezTo>
                        <a:lnTo>
                          <a:pt x="41306" y="325277"/>
                        </a:lnTo>
                        <a:cubicBezTo>
                          <a:pt x="47586" y="325277"/>
                          <a:pt x="52674" y="320189"/>
                          <a:pt x="52674" y="313909"/>
                        </a:cubicBezTo>
                        <a:cubicBezTo>
                          <a:pt x="52674" y="307628"/>
                          <a:pt x="47586" y="302541"/>
                          <a:pt x="41306" y="302541"/>
                        </a:cubicBezTo>
                        <a:lnTo>
                          <a:pt x="23791" y="302541"/>
                        </a:lnTo>
                        <a:lnTo>
                          <a:pt x="23791" y="273402"/>
                        </a:lnTo>
                        <a:cubicBezTo>
                          <a:pt x="23791" y="241945"/>
                          <a:pt x="48382" y="232826"/>
                          <a:pt x="49335" y="232487"/>
                        </a:cubicBezTo>
                        <a:cubicBezTo>
                          <a:pt x="49511" y="232428"/>
                          <a:pt x="49687" y="232365"/>
                          <a:pt x="49860" y="232296"/>
                        </a:cubicBezTo>
                        <a:lnTo>
                          <a:pt x="92444" y="215619"/>
                        </a:lnTo>
                        <a:lnTo>
                          <a:pt x="115065" y="237648"/>
                        </a:lnTo>
                        <a:cubicBezTo>
                          <a:pt x="117188" y="239716"/>
                          <a:pt x="120035" y="240872"/>
                          <a:pt x="122995" y="240872"/>
                        </a:cubicBezTo>
                        <a:cubicBezTo>
                          <a:pt x="123055" y="240872"/>
                          <a:pt x="123114" y="240872"/>
                          <a:pt x="123175" y="240871"/>
                        </a:cubicBezTo>
                        <a:cubicBezTo>
                          <a:pt x="126200" y="240825"/>
                          <a:pt x="129081" y="239570"/>
                          <a:pt x="131181" y="237392"/>
                        </a:cubicBezTo>
                        <a:lnTo>
                          <a:pt x="152539" y="215222"/>
                        </a:lnTo>
                        <a:lnTo>
                          <a:pt x="195027" y="232260"/>
                        </a:lnTo>
                        <a:cubicBezTo>
                          <a:pt x="195228" y="232342"/>
                          <a:pt x="195339" y="232384"/>
                          <a:pt x="195546" y="232453"/>
                        </a:cubicBezTo>
                        <a:cubicBezTo>
                          <a:pt x="196592" y="232826"/>
                          <a:pt x="221185" y="241947"/>
                          <a:pt x="221185" y="273402"/>
                        </a:cubicBezTo>
                        <a:lnTo>
                          <a:pt x="221185" y="302541"/>
                        </a:lnTo>
                        <a:lnTo>
                          <a:pt x="157424" y="302541"/>
                        </a:lnTo>
                        <a:lnTo>
                          <a:pt x="87550" y="302541"/>
                        </a:lnTo>
                        <a:lnTo>
                          <a:pt x="77430" y="302541"/>
                        </a:lnTo>
                        <a:cubicBezTo>
                          <a:pt x="71149" y="302541"/>
                          <a:pt x="66061" y="307628"/>
                          <a:pt x="66061" y="313909"/>
                        </a:cubicBezTo>
                        <a:cubicBezTo>
                          <a:pt x="66061" y="320189"/>
                          <a:pt x="71149" y="325277"/>
                          <a:pt x="77430" y="325277"/>
                        </a:cubicBezTo>
                        <a:lnTo>
                          <a:pt x="87550" y="325277"/>
                        </a:lnTo>
                        <a:lnTo>
                          <a:pt x="157425" y="325277"/>
                        </a:lnTo>
                        <a:lnTo>
                          <a:pt x="232554" y="325277"/>
                        </a:lnTo>
                        <a:cubicBezTo>
                          <a:pt x="238833" y="325277"/>
                          <a:pt x="243923" y="320108"/>
                          <a:pt x="243923" y="313830"/>
                        </a:cubicBezTo>
                        <a:close/>
                        <a:moveTo>
                          <a:pt x="187155" y="115445"/>
                        </a:moveTo>
                        <a:cubicBezTo>
                          <a:pt x="187566" y="115574"/>
                          <a:pt x="187990" y="115674"/>
                          <a:pt x="188419" y="115755"/>
                        </a:cubicBezTo>
                        <a:cubicBezTo>
                          <a:pt x="189991" y="117422"/>
                          <a:pt x="190963" y="119658"/>
                          <a:pt x="190963" y="122123"/>
                        </a:cubicBezTo>
                        <a:cubicBezTo>
                          <a:pt x="190963" y="125194"/>
                          <a:pt x="189460" y="127912"/>
                          <a:pt x="187155" y="129606"/>
                        </a:cubicBezTo>
                        <a:lnTo>
                          <a:pt x="187155" y="115445"/>
                        </a:lnTo>
                        <a:close/>
                        <a:moveTo>
                          <a:pt x="59081" y="129869"/>
                        </a:moveTo>
                        <a:cubicBezTo>
                          <a:pt x="56571" y="128202"/>
                          <a:pt x="54911" y="125355"/>
                          <a:pt x="54911" y="122123"/>
                        </a:cubicBezTo>
                        <a:cubicBezTo>
                          <a:pt x="54911" y="119789"/>
                          <a:pt x="55783" y="117658"/>
                          <a:pt x="57210" y="116024"/>
                        </a:cubicBezTo>
                        <a:cubicBezTo>
                          <a:pt x="57853" y="115923"/>
                          <a:pt x="58479" y="115772"/>
                          <a:pt x="59081" y="115568"/>
                        </a:cubicBezTo>
                        <a:lnTo>
                          <a:pt x="59081" y="129869"/>
                        </a:lnTo>
                        <a:close/>
                        <a:moveTo>
                          <a:pt x="70484" y="83943"/>
                        </a:moveTo>
                        <a:cubicBezTo>
                          <a:pt x="70471" y="83943"/>
                          <a:pt x="70460" y="83943"/>
                          <a:pt x="70448" y="83943"/>
                        </a:cubicBezTo>
                        <a:cubicBezTo>
                          <a:pt x="70057" y="83943"/>
                          <a:pt x="69668" y="83963"/>
                          <a:pt x="69287" y="84002"/>
                        </a:cubicBezTo>
                        <a:cubicBezTo>
                          <a:pt x="69186" y="84014"/>
                          <a:pt x="69086" y="84036"/>
                          <a:pt x="68986" y="84047"/>
                        </a:cubicBezTo>
                        <a:cubicBezTo>
                          <a:pt x="68709" y="84082"/>
                          <a:pt x="68432" y="84119"/>
                          <a:pt x="68161" y="84172"/>
                        </a:cubicBezTo>
                        <a:cubicBezTo>
                          <a:pt x="68019" y="84203"/>
                          <a:pt x="67881" y="84247"/>
                          <a:pt x="67739" y="84282"/>
                        </a:cubicBezTo>
                        <a:cubicBezTo>
                          <a:pt x="67518" y="84337"/>
                          <a:pt x="67292" y="84385"/>
                          <a:pt x="67075" y="84452"/>
                        </a:cubicBezTo>
                        <a:cubicBezTo>
                          <a:pt x="66983" y="84480"/>
                          <a:pt x="66897" y="84521"/>
                          <a:pt x="66805" y="84551"/>
                        </a:cubicBezTo>
                        <a:lnTo>
                          <a:pt x="66805" y="77283"/>
                        </a:lnTo>
                        <a:cubicBezTo>
                          <a:pt x="66805" y="47786"/>
                          <a:pt x="90800" y="23791"/>
                          <a:pt x="120293" y="23791"/>
                        </a:cubicBezTo>
                        <a:lnTo>
                          <a:pt x="125699" y="23791"/>
                        </a:lnTo>
                        <a:cubicBezTo>
                          <a:pt x="155192" y="23791"/>
                          <a:pt x="179187" y="47787"/>
                          <a:pt x="179187" y="77282"/>
                        </a:cubicBezTo>
                        <a:lnTo>
                          <a:pt x="179187" y="84461"/>
                        </a:lnTo>
                        <a:cubicBezTo>
                          <a:pt x="178995" y="84400"/>
                          <a:pt x="178795" y="84358"/>
                          <a:pt x="178598" y="84306"/>
                        </a:cubicBezTo>
                        <a:cubicBezTo>
                          <a:pt x="178501" y="84282"/>
                          <a:pt x="178407" y="84247"/>
                          <a:pt x="178310" y="84226"/>
                        </a:cubicBezTo>
                        <a:cubicBezTo>
                          <a:pt x="162598" y="80651"/>
                          <a:pt x="157454" y="59664"/>
                          <a:pt x="157416" y="59505"/>
                        </a:cubicBezTo>
                        <a:cubicBezTo>
                          <a:pt x="156430" y="55149"/>
                          <a:pt x="152983" y="51774"/>
                          <a:pt x="148607" y="50880"/>
                        </a:cubicBezTo>
                        <a:cubicBezTo>
                          <a:pt x="144229" y="49982"/>
                          <a:pt x="139733" y="51733"/>
                          <a:pt x="137119" y="55354"/>
                        </a:cubicBezTo>
                        <a:cubicBezTo>
                          <a:pt x="116665" y="83623"/>
                          <a:pt x="71054" y="83943"/>
                          <a:pt x="70484" y="83943"/>
                        </a:cubicBezTo>
                        <a:close/>
                        <a:moveTo>
                          <a:pt x="135260" y="200388"/>
                        </a:moveTo>
                        <a:lnTo>
                          <a:pt x="122739" y="213387"/>
                        </a:lnTo>
                        <a:lnTo>
                          <a:pt x="110974" y="201929"/>
                        </a:lnTo>
                        <a:lnTo>
                          <a:pt x="110974" y="194230"/>
                        </a:lnTo>
                        <a:cubicBezTo>
                          <a:pt x="113269" y="194503"/>
                          <a:pt x="115597" y="194659"/>
                          <a:pt x="117963" y="194659"/>
                        </a:cubicBezTo>
                        <a:lnTo>
                          <a:pt x="128271" y="194659"/>
                        </a:lnTo>
                        <a:cubicBezTo>
                          <a:pt x="130639" y="194659"/>
                          <a:pt x="132967" y="194503"/>
                          <a:pt x="135260" y="194230"/>
                        </a:cubicBezTo>
                        <a:lnTo>
                          <a:pt x="135260" y="200388"/>
                        </a:lnTo>
                        <a:close/>
                        <a:moveTo>
                          <a:pt x="128273" y="171921"/>
                        </a:moveTo>
                        <a:lnTo>
                          <a:pt x="117965" y="171921"/>
                        </a:lnTo>
                        <a:cubicBezTo>
                          <a:pt x="98033" y="171921"/>
                          <a:pt x="81816" y="155706"/>
                          <a:pt x="81816" y="135775"/>
                        </a:cubicBezTo>
                        <a:lnTo>
                          <a:pt x="81816" y="105961"/>
                        </a:lnTo>
                        <a:lnTo>
                          <a:pt x="81817" y="105961"/>
                        </a:lnTo>
                        <a:cubicBezTo>
                          <a:pt x="96539" y="104362"/>
                          <a:pt x="122543" y="99188"/>
                          <a:pt x="142620" y="82457"/>
                        </a:cubicBezTo>
                        <a:cubicBezTo>
                          <a:pt x="147123" y="90159"/>
                          <a:pt x="154072" y="98467"/>
                          <a:pt x="164420" y="103337"/>
                        </a:cubicBezTo>
                        <a:lnTo>
                          <a:pt x="164420" y="135775"/>
                        </a:lnTo>
                        <a:cubicBezTo>
                          <a:pt x="164419" y="155707"/>
                          <a:pt x="148203" y="171921"/>
                          <a:pt x="128273" y="171921"/>
                        </a:cubicBezTo>
                        <a:close/>
                      </a:path>
                    </a:pathLst>
                  </a:custGeom>
                  <a:solidFill>
                    <a:srgbClr val="009B35"/>
                  </a:solidFill>
                  <a:ln w="9525" cap="flat" cmpd="sng">
                    <a:solidFill>
                      <a:srgbClr val="7030A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rgbClr val="7030A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Google Shape;225;p10"/>
                  <p:cNvSpPr/>
                  <p:nvPr/>
                </p:nvSpPr>
                <p:spPr>
                  <a:xfrm>
                    <a:off x="3535195" y="4547998"/>
                    <a:ext cx="244688" cy="32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687" h="326250" extrusionOk="0">
                        <a:moveTo>
                          <a:pt x="203289" y="211080"/>
                        </a:moveTo>
                        <a:lnTo>
                          <a:pt x="157996" y="192916"/>
                        </a:lnTo>
                        <a:lnTo>
                          <a:pt x="157996" y="186573"/>
                        </a:lnTo>
                        <a:cubicBezTo>
                          <a:pt x="170291" y="179349"/>
                          <a:pt x="179744" y="167798"/>
                          <a:pt x="184245" y="154020"/>
                        </a:cubicBezTo>
                        <a:cubicBezTo>
                          <a:pt x="200701" y="152698"/>
                          <a:pt x="213697" y="138912"/>
                          <a:pt x="213697" y="122123"/>
                        </a:cubicBezTo>
                        <a:cubicBezTo>
                          <a:pt x="213697" y="112140"/>
                          <a:pt x="209102" y="103215"/>
                          <a:pt x="201921" y="97335"/>
                        </a:cubicBezTo>
                        <a:lnTo>
                          <a:pt x="201921" y="77282"/>
                        </a:lnTo>
                        <a:cubicBezTo>
                          <a:pt x="201921" y="35250"/>
                          <a:pt x="167726" y="1055"/>
                          <a:pt x="125696" y="1055"/>
                        </a:cubicBezTo>
                        <a:lnTo>
                          <a:pt x="120289" y="1055"/>
                        </a:lnTo>
                        <a:cubicBezTo>
                          <a:pt x="78259" y="1055"/>
                          <a:pt x="44065" y="35250"/>
                          <a:pt x="44065" y="77282"/>
                        </a:cubicBezTo>
                        <a:lnTo>
                          <a:pt x="44065" y="97246"/>
                        </a:lnTo>
                        <a:cubicBezTo>
                          <a:pt x="36818" y="103125"/>
                          <a:pt x="32171" y="112087"/>
                          <a:pt x="32171" y="122123"/>
                        </a:cubicBezTo>
                        <a:cubicBezTo>
                          <a:pt x="32171" y="139037"/>
                          <a:pt x="45360" y="152897"/>
                          <a:pt x="61990" y="154039"/>
                        </a:cubicBezTo>
                        <a:cubicBezTo>
                          <a:pt x="66496" y="167808"/>
                          <a:pt x="75945" y="179353"/>
                          <a:pt x="88235" y="186573"/>
                        </a:cubicBezTo>
                        <a:lnTo>
                          <a:pt x="88235" y="192849"/>
                        </a:lnTo>
                        <a:lnTo>
                          <a:pt x="41735" y="211061"/>
                        </a:lnTo>
                        <a:cubicBezTo>
                          <a:pt x="37437" y="212612"/>
                          <a:pt x="1055" y="227138"/>
                          <a:pt x="1055" y="273403"/>
                        </a:cubicBezTo>
                        <a:lnTo>
                          <a:pt x="1055" y="313899"/>
                        </a:lnTo>
                        <a:cubicBezTo>
                          <a:pt x="1055" y="320179"/>
                          <a:pt x="6143" y="325277"/>
                          <a:pt x="12423" y="325277"/>
                        </a:cubicBezTo>
                        <a:lnTo>
                          <a:pt x="41306" y="325277"/>
                        </a:lnTo>
                        <a:cubicBezTo>
                          <a:pt x="47586" y="325277"/>
                          <a:pt x="52674" y="320189"/>
                          <a:pt x="52674" y="313909"/>
                        </a:cubicBezTo>
                        <a:cubicBezTo>
                          <a:pt x="52674" y="307628"/>
                          <a:pt x="47586" y="302541"/>
                          <a:pt x="41306" y="302541"/>
                        </a:cubicBezTo>
                        <a:lnTo>
                          <a:pt x="23790" y="302541"/>
                        </a:lnTo>
                        <a:lnTo>
                          <a:pt x="23790" y="273402"/>
                        </a:lnTo>
                        <a:cubicBezTo>
                          <a:pt x="23790" y="241945"/>
                          <a:pt x="48381" y="232826"/>
                          <a:pt x="49334" y="232487"/>
                        </a:cubicBezTo>
                        <a:cubicBezTo>
                          <a:pt x="49510" y="232428"/>
                          <a:pt x="49684" y="232365"/>
                          <a:pt x="49859" y="232296"/>
                        </a:cubicBezTo>
                        <a:lnTo>
                          <a:pt x="92443" y="215619"/>
                        </a:lnTo>
                        <a:lnTo>
                          <a:pt x="115064" y="237648"/>
                        </a:lnTo>
                        <a:cubicBezTo>
                          <a:pt x="117187" y="239716"/>
                          <a:pt x="120033" y="240872"/>
                          <a:pt x="122995" y="240872"/>
                        </a:cubicBezTo>
                        <a:cubicBezTo>
                          <a:pt x="123055" y="240872"/>
                          <a:pt x="123114" y="240872"/>
                          <a:pt x="123175" y="240871"/>
                        </a:cubicBezTo>
                        <a:cubicBezTo>
                          <a:pt x="126200" y="240825"/>
                          <a:pt x="129082" y="239570"/>
                          <a:pt x="131181" y="237392"/>
                        </a:cubicBezTo>
                        <a:lnTo>
                          <a:pt x="152539" y="215222"/>
                        </a:lnTo>
                        <a:lnTo>
                          <a:pt x="195027" y="232260"/>
                        </a:lnTo>
                        <a:cubicBezTo>
                          <a:pt x="195228" y="232342"/>
                          <a:pt x="195339" y="232384"/>
                          <a:pt x="195546" y="232453"/>
                        </a:cubicBezTo>
                        <a:cubicBezTo>
                          <a:pt x="196592" y="232826"/>
                          <a:pt x="221185" y="241947"/>
                          <a:pt x="221185" y="273402"/>
                        </a:cubicBezTo>
                        <a:lnTo>
                          <a:pt x="221185" y="302541"/>
                        </a:lnTo>
                        <a:lnTo>
                          <a:pt x="157424" y="302541"/>
                        </a:lnTo>
                        <a:lnTo>
                          <a:pt x="87549" y="302541"/>
                        </a:lnTo>
                        <a:lnTo>
                          <a:pt x="77428" y="302541"/>
                        </a:lnTo>
                        <a:cubicBezTo>
                          <a:pt x="71148" y="302541"/>
                          <a:pt x="66060" y="307628"/>
                          <a:pt x="66060" y="313909"/>
                        </a:cubicBezTo>
                        <a:cubicBezTo>
                          <a:pt x="66060" y="320189"/>
                          <a:pt x="71148" y="325277"/>
                          <a:pt x="77428" y="325277"/>
                        </a:cubicBezTo>
                        <a:lnTo>
                          <a:pt x="87549" y="325277"/>
                        </a:lnTo>
                        <a:lnTo>
                          <a:pt x="157424" y="325277"/>
                        </a:lnTo>
                        <a:lnTo>
                          <a:pt x="232553" y="325277"/>
                        </a:lnTo>
                        <a:cubicBezTo>
                          <a:pt x="238833" y="325277"/>
                          <a:pt x="243921" y="320109"/>
                          <a:pt x="243921" y="313830"/>
                        </a:cubicBezTo>
                        <a:lnTo>
                          <a:pt x="243921" y="273403"/>
                        </a:lnTo>
                        <a:cubicBezTo>
                          <a:pt x="243920" y="227315"/>
                          <a:pt x="207813" y="212726"/>
                          <a:pt x="203289" y="211080"/>
                        </a:cubicBezTo>
                        <a:close/>
                        <a:moveTo>
                          <a:pt x="187154" y="115446"/>
                        </a:moveTo>
                        <a:cubicBezTo>
                          <a:pt x="187564" y="115575"/>
                          <a:pt x="187989" y="115675"/>
                          <a:pt x="188418" y="115757"/>
                        </a:cubicBezTo>
                        <a:cubicBezTo>
                          <a:pt x="189990" y="117423"/>
                          <a:pt x="190962" y="119659"/>
                          <a:pt x="190962" y="122124"/>
                        </a:cubicBezTo>
                        <a:cubicBezTo>
                          <a:pt x="190962" y="125196"/>
                          <a:pt x="189458" y="127914"/>
                          <a:pt x="187154" y="129607"/>
                        </a:cubicBezTo>
                        <a:lnTo>
                          <a:pt x="187154" y="115446"/>
                        </a:lnTo>
                        <a:close/>
                        <a:moveTo>
                          <a:pt x="59079" y="129870"/>
                        </a:moveTo>
                        <a:cubicBezTo>
                          <a:pt x="56569" y="128204"/>
                          <a:pt x="54910" y="125356"/>
                          <a:pt x="54910" y="122124"/>
                        </a:cubicBezTo>
                        <a:cubicBezTo>
                          <a:pt x="54910" y="119790"/>
                          <a:pt x="55782" y="117660"/>
                          <a:pt x="57209" y="116025"/>
                        </a:cubicBezTo>
                        <a:cubicBezTo>
                          <a:pt x="57852" y="115924"/>
                          <a:pt x="58477" y="115774"/>
                          <a:pt x="59079" y="115570"/>
                        </a:cubicBezTo>
                        <a:lnTo>
                          <a:pt x="59079" y="129870"/>
                        </a:lnTo>
                        <a:close/>
                        <a:moveTo>
                          <a:pt x="70483" y="83945"/>
                        </a:moveTo>
                        <a:cubicBezTo>
                          <a:pt x="70470" y="83945"/>
                          <a:pt x="70459" y="83945"/>
                          <a:pt x="70446" y="83945"/>
                        </a:cubicBezTo>
                        <a:cubicBezTo>
                          <a:pt x="70055" y="83945"/>
                          <a:pt x="69667" y="83964"/>
                          <a:pt x="69286" y="84004"/>
                        </a:cubicBezTo>
                        <a:cubicBezTo>
                          <a:pt x="69185" y="84015"/>
                          <a:pt x="69085" y="84037"/>
                          <a:pt x="68985" y="84049"/>
                        </a:cubicBezTo>
                        <a:cubicBezTo>
                          <a:pt x="68708" y="84084"/>
                          <a:pt x="68430" y="84120"/>
                          <a:pt x="68160" y="84174"/>
                        </a:cubicBezTo>
                        <a:cubicBezTo>
                          <a:pt x="68018" y="84205"/>
                          <a:pt x="67880" y="84248"/>
                          <a:pt x="67738" y="84284"/>
                        </a:cubicBezTo>
                        <a:cubicBezTo>
                          <a:pt x="67517" y="84338"/>
                          <a:pt x="67290" y="84386"/>
                          <a:pt x="67072" y="84454"/>
                        </a:cubicBezTo>
                        <a:cubicBezTo>
                          <a:pt x="66981" y="84482"/>
                          <a:pt x="66894" y="84523"/>
                          <a:pt x="66803" y="84552"/>
                        </a:cubicBezTo>
                        <a:lnTo>
                          <a:pt x="66803" y="77285"/>
                        </a:lnTo>
                        <a:cubicBezTo>
                          <a:pt x="66803" y="47787"/>
                          <a:pt x="90797" y="23792"/>
                          <a:pt x="120291" y="23792"/>
                        </a:cubicBezTo>
                        <a:lnTo>
                          <a:pt x="125698" y="23792"/>
                        </a:lnTo>
                        <a:cubicBezTo>
                          <a:pt x="155191" y="23792"/>
                          <a:pt x="179186" y="47789"/>
                          <a:pt x="179186" y="77283"/>
                        </a:cubicBezTo>
                        <a:lnTo>
                          <a:pt x="179186" y="84462"/>
                        </a:lnTo>
                        <a:cubicBezTo>
                          <a:pt x="178993" y="84402"/>
                          <a:pt x="178793" y="84360"/>
                          <a:pt x="178597" y="84307"/>
                        </a:cubicBezTo>
                        <a:cubicBezTo>
                          <a:pt x="178500" y="84284"/>
                          <a:pt x="178405" y="84248"/>
                          <a:pt x="178308" y="84227"/>
                        </a:cubicBezTo>
                        <a:cubicBezTo>
                          <a:pt x="162596" y="80653"/>
                          <a:pt x="157452" y="59666"/>
                          <a:pt x="157414" y="59507"/>
                        </a:cubicBezTo>
                        <a:cubicBezTo>
                          <a:pt x="156428" y="55150"/>
                          <a:pt x="152982" y="51775"/>
                          <a:pt x="148605" y="50881"/>
                        </a:cubicBezTo>
                        <a:cubicBezTo>
                          <a:pt x="144229" y="49984"/>
                          <a:pt x="139733" y="51735"/>
                          <a:pt x="137118" y="55356"/>
                        </a:cubicBezTo>
                        <a:cubicBezTo>
                          <a:pt x="116665" y="83624"/>
                          <a:pt x="71054" y="83945"/>
                          <a:pt x="70483" y="83945"/>
                        </a:cubicBezTo>
                        <a:close/>
                        <a:moveTo>
                          <a:pt x="135259" y="200389"/>
                        </a:moveTo>
                        <a:lnTo>
                          <a:pt x="122738" y="213389"/>
                        </a:lnTo>
                        <a:lnTo>
                          <a:pt x="110973" y="201930"/>
                        </a:lnTo>
                        <a:lnTo>
                          <a:pt x="110973" y="194231"/>
                        </a:lnTo>
                        <a:cubicBezTo>
                          <a:pt x="113268" y="194504"/>
                          <a:pt x="115595" y="194660"/>
                          <a:pt x="117962" y="194660"/>
                        </a:cubicBezTo>
                        <a:lnTo>
                          <a:pt x="128270" y="194660"/>
                        </a:lnTo>
                        <a:cubicBezTo>
                          <a:pt x="130635" y="194660"/>
                          <a:pt x="132965" y="194504"/>
                          <a:pt x="135259" y="194231"/>
                        </a:cubicBezTo>
                        <a:lnTo>
                          <a:pt x="135259" y="200389"/>
                        </a:lnTo>
                        <a:close/>
                        <a:moveTo>
                          <a:pt x="128270" y="171924"/>
                        </a:moveTo>
                        <a:lnTo>
                          <a:pt x="117962" y="171924"/>
                        </a:lnTo>
                        <a:cubicBezTo>
                          <a:pt x="98030" y="171924"/>
                          <a:pt x="81813" y="155708"/>
                          <a:pt x="81813" y="135776"/>
                        </a:cubicBezTo>
                        <a:lnTo>
                          <a:pt x="81813" y="105962"/>
                        </a:lnTo>
                        <a:lnTo>
                          <a:pt x="81814" y="105962"/>
                        </a:lnTo>
                        <a:cubicBezTo>
                          <a:pt x="96540" y="104359"/>
                          <a:pt x="122559" y="99174"/>
                          <a:pt x="142618" y="82458"/>
                        </a:cubicBezTo>
                        <a:cubicBezTo>
                          <a:pt x="147120" y="90160"/>
                          <a:pt x="154069" y="98468"/>
                          <a:pt x="164417" y="103338"/>
                        </a:cubicBezTo>
                        <a:lnTo>
                          <a:pt x="164417" y="135776"/>
                        </a:lnTo>
                        <a:cubicBezTo>
                          <a:pt x="164417" y="155710"/>
                          <a:pt x="148202" y="171924"/>
                          <a:pt x="128270" y="171924"/>
                        </a:cubicBezTo>
                        <a:close/>
                      </a:path>
                    </a:pathLst>
                  </a:custGeom>
                  <a:solidFill>
                    <a:srgbClr val="009B35"/>
                  </a:solidFill>
                  <a:ln w="9525" cap="flat" cmpd="sng">
                    <a:solidFill>
                      <a:srgbClr val="7030A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" name="Google Shape;226;p10"/>
                  <p:cNvSpPr/>
                  <p:nvPr/>
                </p:nvSpPr>
                <p:spPr>
                  <a:xfrm>
                    <a:off x="3296135" y="4745904"/>
                    <a:ext cx="244688" cy="32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687" h="326250" extrusionOk="0">
                        <a:moveTo>
                          <a:pt x="203290" y="211081"/>
                        </a:moveTo>
                        <a:lnTo>
                          <a:pt x="157998" y="192918"/>
                        </a:lnTo>
                        <a:lnTo>
                          <a:pt x="157998" y="186574"/>
                        </a:lnTo>
                        <a:cubicBezTo>
                          <a:pt x="170293" y="179350"/>
                          <a:pt x="179745" y="167799"/>
                          <a:pt x="184247" y="154021"/>
                        </a:cubicBezTo>
                        <a:cubicBezTo>
                          <a:pt x="200704" y="152699"/>
                          <a:pt x="213698" y="138912"/>
                          <a:pt x="213698" y="122123"/>
                        </a:cubicBezTo>
                        <a:cubicBezTo>
                          <a:pt x="213698" y="112140"/>
                          <a:pt x="209104" y="103215"/>
                          <a:pt x="201923" y="97335"/>
                        </a:cubicBezTo>
                        <a:lnTo>
                          <a:pt x="201923" y="77282"/>
                        </a:lnTo>
                        <a:cubicBezTo>
                          <a:pt x="201923" y="35250"/>
                          <a:pt x="167729" y="1055"/>
                          <a:pt x="125699" y="1055"/>
                        </a:cubicBezTo>
                        <a:lnTo>
                          <a:pt x="120293" y="1055"/>
                        </a:lnTo>
                        <a:cubicBezTo>
                          <a:pt x="78263" y="1055"/>
                          <a:pt x="44069" y="35249"/>
                          <a:pt x="44069" y="77282"/>
                        </a:cubicBezTo>
                        <a:lnTo>
                          <a:pt x="44069" y="97246"/>
                        </a:lnTo>
                        <a:cubicBezTo>
                          <a:pt x="36823" y="103125"/>
                          <a:pt x="32175" y="112087"/>
                          <a:pt x="32175" y="122123"/>
                        </a:cubicBezTo>
                        <a:cubicBezTo>
                          <a:pt x="32175" y="139037"/>
                          <a:pt x="45364" y="152897"/>
                          <a:pt x="61993" y="154039"/>
                        </a:cubicBezTo>
                        <a:cubicBezTo>
                          <a:pt x="66499" y="167809"/>
                          <a:pt x="75947" y="179353"/>
                          <a:pt x="88238" y="186574"/>
                        </a:cubicBezTo>
                        <a:lnTo>
                          <a:pt x="88238" y="192850"/>
                        </a:lnTo>
                        <a:lnTo>
                          <a:pt x="41735" y="211061"/>
                        </a:lnTo>
                        <a:cubicBezTo>
                          <a:pt x="37437" y="212612"/>
                          <a:pt x="1055" y="227139"/>
                          <a:pt x="1055" y="273403"/>
                        </a:cubicBezTo>
                        <a:lnTo>
                          <a:pt x="1055" y="313899"/>
                        </a:lnTo>
                        <a:cubicBezTo>
                          <a:pt x="1055" y="320179"/>
                          <a:pt x="6142" y="325277"/>
                          <a:pt x="12423" y="325277"/>
                        </a:cubicBezTo>
                        <a:lnTo>
                          <a:pt x="41306" y="325277"/>
                        </a:lnTo>
                        <a:cubicBezTo>
                          <a:pt x="47586" y="325277"/>
                          <a:pt x="52674" y="320189"/>
                          <a:pt x="52674" y="313909"/>
                        </a:cubicBezTo>
                        <a:cubicBezTo>
                          <a:pt x="52674" y="307628"/>
                          <a:pt x="47586" y="302541"/>
                          <a:pt x="41306" y="302541"/>
                        </a:cubicBezTo>
                        <a:lnTo>
                          <a:pt x="23790" y="302541"/>
                        </a:lnTo>
                        <a:lnTo>
                          <a:pt x="23790" y="273402"/>
                        </a:lnTo>
                        <a:cubicBezTo>
                          <a:pt x="23790" y="241945"/>
                          <a:pt x="48381" y="232826"/>
                          <a:pt x="49335" y="232487"/>
                        </a:cubicBezTo>
                        <a:cubicBezTo>
                          <a:pt x="49511" y="232428"/>
                          <a:pt x="49687" y="232365"/>
                          <a:pt x="49860" y="232296"/>
                        </a:cubicBezTo>
                        <a:lnTo>
                          <a:pt x="92444" y="215618"/>
                        </a:lnTo>
                        <a:lnTo>
                          <a:pt x="115065" y="237646"/>
                        </a:lnTo>
                        <a:cubicBezTo>
                          <a:pt x="117188" y="239715"/>
                          <a:pt x="120035" y="240871"/>
                          <a:pt x="122995" y="240871"/>
                        </a:cubicBezTo>
                        <a:cubicBezTo>
                          <a:pt x="123055" y="240871"/>
                          <a:pt x="123114" y="240871"/>
                          <a:pt x="123175" y="240870"/>
                        </a:cubicBezTo>
                        <a:cubicBezTo>
                          <a:pt x="126200" y="240823"/>
                          <a:pt x="129081" y="239570"/>
                          <a:pt x="131181" y="237390"/>
                        </a:cubicBezTo>
                        <a:lnTo>
                          <a:pt x="152539" y="215221"/>
                        </a:lnTo>
                        <a:lnTo>
                          <a:pt x="195027" y="232259"/>
                        </a:lnTo>
                        <a:cubicBezTo>
                          <a:pt x="195228" y="232341"/>
                          <a:pt x="195339" y="232383"/>
                          <a:pt x="195546" y="232452"/>
                        </a:cubicBezTo>
                        <a:cubicBezTo>
                          <a:pt x="196592" y="232824"/>
                          <a:pt x="221185" y="241945"/>
                          <a:pt x="221185" y="273400"/>
                        </a:cubicBezTo>
                        <a:lnTo>
                          <a:pt x="221185" y="302539"/>
                        </a:lnTo>
                        <a:lnTo>
                          <a:pt x="157424" y="302539"/>
                        </a:lnTo>
                        <a:lnTo>
                          <a:pt x="87549" y="302539"/>
                        </a:lnTo>
                        <a:lnTo>
                          <a:pt x="77428" y="302539"/>
                        </a:lnTo>
                        <a:cubicBezTo>
                          <a:pt x="71148" y="302539"/>
                          <a:pt x="66060" y="307627"/>
                          <a:pt x="66060" y="313907"/>
                        </a:cubicBezTo>
                        <a:cubicBezTo>
                          <a:pt x="66060" y="320188"/>
                          <a:pt x="71148" y="325275"/>
                          <a:pt x="77428" y="325275"/>
                        </a:cubicBezTo>
                        <a:lnTo>
                          <a:pt x="87549" y="325275"/>
                        </a:lnTo>
                        <a:lnTo>
                          <a:pt x="157424" y="325275"/>
                        </a:lnTo>
                        <a:lnTo>
                          <a:pt x="232553" y="325275"/>
                        </a:lnTo>
                        <a:cubicBezTo>
                          <a:pt x="238830" y="325275"/>
                          <a:pt x="243921" y="320108"/>
                          <a:pt x="243921" y="313829"/>
                        </a:cubicBezTo>
                        <a:lnTo>
                          <a:pt x="243921" y="273402"/>
                        </a:lnTo>
                        <a:cubicBezTo>
                          <a:pt x="243921" y="227316"/>
                          <a:pt x="207814" y="212726"/>
                          <a:pt x="203290" y="211081"/>
                        </a:cubicBezTo>
                        <a:close/>
                        <a:moveTo>
                          <a:pt x="187155" y="115445"/>
                        </a:moveTo>
                        <a:cubicBezTo>
                          <a:pt x="187567" y="115574"/>
                          <a:pt x="187990" y="115674"/>
                          <a:pt x="188419" y="115755"/>
                        </a:cubicBezTo>
                        <a:cubicBezTo>
                          <a:pt x="189991" y="117422"/>
                          <a:pt x="190963" y="119658"/>
                          <a:pt x="190963" y="122123"/>
                        </a:cubicBezTo>
                        <a:cubicBezTo>
                          <a:pt x="190963" y="125196"/>
                          <a:pt x="189460" y="127913"/>
                          <a:pt x="187155" y="129607"/>
                        </a:cubicBezTo>
                        <a:lnTo>
                          <a:pt x="187155" y="115445"/>
                        </a:lnTo>
                        <a:close/>
                        <a:moveTo>
                          <a:pt x="59081" y="129870"/>
                        </a:moveTo>
                        <a:cubicBezTo>
                          <a:pt x="56571" y="128204"/>
                          <a:pt x="54911" y="125355"/>
                          <a:pt x="54911" y="122123"/>
                        </a:cubicBezTo>
                        <a:cubicBezTo>
                          <a:pt x="54911" y="119789"/>
                          <a:pt x="55783" y="117660"/>
                          <a:pt x="57209" y="116025"/>
                        </a:cubicBezTo>
                        <a:cubicBezTo>
                          <a:pt x="57853" y="115924"/>
                          <a:pt x="58479" y="115774"/>
                          <a:pt x="59081" y="115570"/>
                        </a:cubicBezTo>
                        <a:lnTo>
                          <a:pt x="59081" y="129870"/>
                        </a:lnTo>
                        <a:close/>
                        <a:moveTo>
                          <a:pt x="70483" y="83940"/>
                        </a:moveTo>
                        <a:cubicBezTo>
                          <a:pt x="70470" y="83940"/>
                          <a:pt x="70459" y="83940"/>
                          <a:pt x="70446" y="83940"/>
                        </a:cubicBezTo>
                        <a:cubicBezTo>
                          <a:pt x="70055" y="83940"/>
                          <a:pt x="69667" y="83960"/>
                          <a:pt x="69286" y="84000"/>
                        </a:cubicBezTo>
                        <a:cubicBezTo>
                          <a:pt x="69166" y="84012"/>
                          <a:pt x="69051" y="84036"/>
                          <a:pt x="68932" y="84053"/>
                        </a:cubicBezTo>
                        <a:cubicBezTo>
                          <a:pt x="68674" y="84087"/>
                          <a:pt x="68413" y="84119"/>
                          <a:pt x="68160" y="84171"/>
                        </a:cubicBezTo>
                        <a:cubicBezTo>
                          <a:pt x="67981" y="84206"/>
                          <a:pt x="67809" y="84261"/>
                          <a:pt x="67632" y="84306"/>
                        </a:cubicBezTo>
                        <a:cubicBezTo>
                          <a:pt x="67445" y="84353"/>
                          <a:pt x="67255" y="84395"/>
                          <a:pt x="67073" y="84450"/>
                        </a:cubicBezTo>
                        <a:cubicBezTo>
                          <a:pt x="66980" y="84476"/>
                          <a:pt x="66894" y="84517"/>
                          <a:pt x="66801" y="84547"/>
                        </a:cubicBezTo>
                        <a:lnTo>
                          <a:pt x="66801" y="77279"/>
                        </a:lnTo>
                        <a:cubicBezTo>
                          <a:pt x="66803" y="47786"/>
                          <a:pt x="90799" y="23791"/>
                          <a:pt x="120291" y="23791"/>
                        </a:cubicBezTo>
                        <a:lnTo>
                          <a:pt x="125696" y="23791"/>
                        </a:lnTo>
                        <a:cubicBezTo>
                          <a:pt x="155190" y="23791"/>
                          <a:pt x="179184" y="47786"/>
                          <a:pt x="179184" y="77282"/>
                        </a:cubicBezTo>
                        <a:lnTo>
                          <a:pt x="179184" y="84461"/>
                        </a:lnTo>
                        <a:cubicBezTo>
                          <a:pt x="179002" y="84403"/>
                          <a:pt x="178810" y="84364"/>
                          <a:pt x="178622" y="84313"/>
                        </a:cubicBezTo>
                        <a:cubicBezTo>
                          <a:pt x="178516" y="84284"/>
                          <a:pt x="178414" y="84250"/>
                          <a:pt x="178307" y="84223"/>
                        </a:cubicBezTo>
                        <a:cubicBezTo>
                          <a:pt x="162595" y="80650"/>
                          <a:pt x="157451" y="59663"/>
                          <a:pt x="157413" y="59503"/>
                        </a:cubicBezTo>
                        <a:cubicBezTo>
                          <a:pt x="156427" y="55146"/>
                          <a:pt x="152980" y="51771"/>
                          <a:pt x="148604" y="50877"/>
                        </a:cubicBezTo>
                        <a:cubicBezTo>
                          <a:pt x="144226" y="49980"/>
                          <a:pt x="139732" y="51730"/>
                          <a:pt x="137116" y="55350"/>
                        </a:cubicBezTo>
                        <a:cubicBezTo>
                          <a:pt x="116665" y="83621"/>
                          <a:pt x="71054" y="83940"/>
                          <a:pt x="70483" y="83940"/>
                        </a:cubicBezTo>
                        <a:close/>
                        <a:moveTo>
                          <a:pt x="135260" y="200388"/>
                        </a:moveTo>
                        <a:lnTo>
                          <a:pt x="122739" y="213389"/>
                        </a:lnTo>
                        <a:lnTo>
                          <a:pt x="110974" y="201930"/>
                        </a:lnTo>
                        <a:lnTo>
                          <a:pt x="110974" y="194231"/>
                        </a:lnTo>
                        <a:cubicBezTo>
                          <a:pt x="113269" y="194504"/>
                          <a:pt x="115597" y="194660"/>
                          <a:pt x="117963" y="194660"/>
                        </a:cubicBezTo>
                        <a:lnTo>
                          <a:pt x="128271" y="194660"/>
                        </a:lnTo>
                        <a:cubicBezTo>
                          <a:pt x="130639" y="194660"/>
                          <a:pt x="132967" y="194503"/>
                          <a:pt x="135260" y="194231"/>
                        </a:cubicBezTo>
                        <a:lnTo>
                          <a:pt x="135260" y="200388"/>
                        </a:lnTo>
                        <a:close/>
                        <a:moveTo>
                          <a:pt x="128272" y="171923"/>
                        </a:moveTo>
                        <a:lnTo>
                          <a:pt x="117965" y="171923"/>
                        </a:lnTo>
                        <a:cubicBezTo>
                          <a:pt x="98032" y="171923"/>
                          <a:pt x="81816" y="155707"/>
                          <a:pt x="81816" y="135776"/>
                        </a:cubicBezTo>
                        <a:lnTo>
                          <a:pt x="81816" y="105964"/>
                        </a:lnTo>
                        <a:lnTo>
                          <a:pt x="81817" y="105964"/>
                        </a:lnTo>
                        <a:cubicBezTo>
                          <a:pt x="96539" y="104363"/>
                          <a:pt x="122543" y="99190"/>
                          <a:pt x="142620" y="82458"/>
                        </a:cubicBezTo>
                        <a:cubicBezTo>
                          <a:pt x="147123" y="90158"/>
                          <a:pt x="154072" y="98470"/>
                          <a:pt x="164420" y="103338"/>
                        </a:cubicBezTo>
                        <a:lnTo>
                          <a:pt x="164420" y="135776"/>
                        </a:lnTo>
                        <a:cubicBezTo>
                          <a:pt x="164419" y="155706"/>
                          <a:pt x="148203" y="171923"/>
                          <a:pt x="128272" y="171923"/>
                        </a:cubicBezTo>
                        <a:close/>
                      </a:path>
                    </a:pathLst>
                  </a:custGeom>
                  <a:solidFill>
                    <a:srgbClr val="009B35"/>
                  </a:solidFill>
                  <a:ln w="9525" cap="flat" cmpd="sng">
                    <a:solidFill>
                      <a:srgbClr val="7030A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27" name="Google Shape;227;p10"/>
              <p:cNvSpPr txBox="1"/>
              <p:nvPr/>
            </p:nvSpPr>
            <p:spPr>
              <a:xfrm>
                <a:off x="-2207491" y="1968935"/>
                <a:ext cx="3511193" cy="660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b="1" dirty="0">
                    <a:solidFill>
                      <a:srgbClr val="7030A0"/>
                    </a:solidFill>
                    <a:sym typeface="Arial"/>
                  </a:rPr>
                  <a:t>СООБЩЕСТВО</a:t>
                </a:r>
                <a:endParaRPr sz="2000" dirty="0"/>
              </a:p>
              <a:p>
                <a:pPr marL="0" marR="0" lvl="0" indent="0" algn="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dirty="0">
                    <a:solidFill>
                      <a:srgbClr val="7030A0"/>
                    </a:solidFill>
                    <a:sym typeface="Arial"/>
                  </a:rPr>
                  <a:t>СОГЛАСИЕ</a:t>
                </a:r>
                <a:endParaRPr sz="2000" dirty="0"/>
              </a:p>
            </p:txBody>
          </p:sp>
        </p:grpSp>
        <p:grpSp>
          <p:nvGrpSpPr>
            <p:cNvPr id="228" name="Google Shape;228;p10"/>
            <p:cNvGrpSpPr/>
            <p:nvPr/>
          </p:nvGrpSpPr>
          <p:grpSpPr>
            <a:xfrm>
              <a:off x="5743125" y="5263019"/>
              <a:ext cx="4638007" cy="1250362"/>
              <a:chOff x="6921037" y="5002000"/>
              <a:chExt cx="4638007" cy="1250362"/>
            </a:xfrm>
          </p:grpSpPr>
          <p:sp>
            <p:nvSpPr>
              <p:cNvPr id="229" name="Google Shape;229;p10"/>
              <p:cNvSpPr txBox="1"/>
              <p:nvPr/>
            </p:nvSpPr>
            <p:spPr>
              <a:xfrm>
                <a:off x="8390871" y="5180112"/>
                <a:ext cx="3168173" cy="660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b="1" dirty="0">
                    <a:solidFill>
                      <a:srgbClr val="7030A0"/>
                    </a:solidFill>
                  </a:rPr>
                  <a:t>ШКОЛА</a:t>
                </a:r>
                <a:endParaRPr sz="2000" dirty="0"/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dirty="0">
                    <a:solidFill>
                      <a:srgbClr val="7030A0"/>
                    </a:solidFill>
                    <a:sym typeface="Arial"/>
                  </a:rPr>
                  <a:t>ДОВЕРИЕ</a:t>
                </a:r>
                <a:endParaRPr sz="2000" dirty="0"/>
              </a:p>
            </p:txBody>
          </p:sp>
          <p:grpSp>
            <p:nvGrpSpPr>
              <p:cNvPr id="230" name="Google Shape;230;p10"/>
              <p:cNvGrpSpPr/>
              <p:nvPr/>
            </p:nvGrpSpPr>
            <p:grpSpPr>
              <a:xfrm>
                <a:off x="6921037" y="5002000"/>
                <a:ext cx="1295650" cy="1250362"/>
                <a:chOff x="1942248" y="616225"/>
                <a:chExt cx="1295650" cy="1250362"/>
              </a:xfrm>
            </p:grpSpPr>
            <p:grpSp>
              <p:nvGrpSpPr>
                <p:cNvPr id="231" name="Google Shape;231;p10"/>
                <p:cNvGrpSpPr/>
                <p:nvPr/>
              </p:nvGrpSpPr>
              <p:grpSpPr>
                <a:xfrm>
                  <a:off x="1942248" y="616225"/>
                  <a:ext cx="1295650" cy="1250362"/>
                  <a:chOff x="1225745" y="836467"/>
                  <a:chExt cx="894482" cy="894962"/>
                </a:xfrm>
              </p:grpSpPr>
              <p:sp>
                <p:nvSpPr>
                  <p:cNvPr id="232" name="Google Shape;232;p10"/>
                  <p:cNvSpPr/>
                  <p:nvPr/>
                </p:nvSpPr>
                <p:spPr>
                  <a:xfrm rot="2750892">
                    <a:off x="1350893" y="973308"/>
                    <a:ext cx="644186" cy="621281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009B35"/>
                  </a:solidFill>
                  <a:ln>
                    <a:noFill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" name="Google Shape;233;p10"/>
                  <p:cNvSpPr/>
                  <p:nvPr/>
                </p:nvSpPr>
                <p:spPr>
                  <a:xfrm rot="2750892">
                    <a:off x="1390252" y="1011268"/>
                    <a:ext cx="565467" cy="545360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F2F2F2"/>
                  </a:solidFill>
                  <a:ln w="76200" cap="flat" cmpd="sng">
                    <a:solidFill>
                      <a:srgbClr val="7030A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4" name="Google Shape;234;p10"/>
                <p:cNvGrpSpPr/>
                <p:nvPr/>
              </p:nvGrpSpPr>
              <p:grpSpPr>
                <a:xfrm>
                  <a:off x="2404294" y="885537"/>
                  <a:ext cx="425694" cy="720000"/>
                  <a:chOff x="5006190" y="1485645"/>
                  <a:chExt cx="458728" cy="775873"/>
                </a:xfrm>
              </p:grpSpPr>
              <p:sp>
                <p:nvSpPr>
                  <p:cNvPr id="235" name="Google Shape;235;p10"/>
                  <p:cNvSpPr/>
                  <p:nvPr/>
                </p:nvSpPr>
                <p:spPr>
                  <a:xfrm>
                    <a:off x="5006190" y="1485645"/>
                    <a:ext cx="458728" cy="775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728" h="775873" extrusionOk="0">
                        <a:moveTo>
                          <a:pt x="455716" y="459192"/>
                        </a:moveTo>
                        <a:lnTo>
                          <a:pt x="255495" y="115684"/>
                        </a:lnTo>
                        <a:cubicBezTo>
                          <a:pt x="255377" y="115479"/>
                          <a:pt x="255237" y="115286"/>
                          <a:pt x="255110" y="115088"/>
                        </a:cubicBezTo>
                        <a:lnTo>
                          <a:pt x="279689" y="41148"/>
                        </a:lnTo>
                        <a:cubicBezTo>
                          <a:pt x="282742" y="31968"/>
                          <a:pt x="281186" y="21798"/>
                          <a:pt x="275523" y="13953"/>
                        </a:cubicBezTo>
                        <a:cubicBezTo>
                          <a:pt x="269867" y="6097"/>
                          <a:pt x="260708" y="1416"/>
                          <a:pt x="251033" y="1416"/>
                        </a:cubicBezTo>
                        <a:lnTo>
                          <a:pt x="99592" y="1416"/>
                        </a:lnTo>
                        <a:cubicBezTo>
                          <a:pt x="89917" y="1416"/>
                          <a:pt x="80758" y="6097"/>
                          <a:pt x="75095" y="13953"/>
                        </a:cubicBezTo>
                        <a:cubicBezTo>
                          <a:pt x="69439" y="21798"/>
                          <a:pt x="67876" y="31968"/>
                          <a:pt x="70928" y="41148"/>
                        </a:cubicBezTo>
                        <a:lnTo>
                          <a:pt x="99194" y="126171"/>
                        </a:lnTo>
                        <a:lnTo>
                          <a:pt x="1730" y="597664"/>
                        </a:lnTo>
                        <a:cubicBezTo>
                          <a:pt x="698" y="602640"/>
                          <a:pt x="2246" y="607803"/>
                          <a:pt x="5838" y="611394"/>
                        </a:cubicBezTo>
                        <a:lnTo>
                          <a:pt x="164631" y="770225"/>
                        </a:lnTo>
                        <a:cubicBezTo>
                          <a:pt x="167463" y="773056"/>
                          <a:pt x="171305" y="774650"/>
                          <a:pt x="175309" y="774650"/>
                        </a:cubicBezTo>
                        <a:cubicBezTo>
                          <a:pt x="179320" y="774650"/>
                          <a:pt x="183154" y="773056"/>
                          <a:pt x="185993" y="770225"/>
                        </a:cubicBezTo>
                        <a:lnTo>
                          <a:pt x="344787" y="611394"/>
                        </a:lnTo>
                        <a:cubicBezTo>
                          <a:pt x="348379" y="607803"/>
                          <a:pt x="349920" y="602640"/>
                          <a:pt x="348895" y="597664"/>
                        </a:cubicBezTo>
                        <a:lnTo>
                          <a:pt x="265044" y="192043"/>
                        </a:lnTo>
                        <a:lnTo>
                          <a:pt x="425969" y="468123"/>
                        </a:lnTo>
                        <a:lnTo>
                          <a:pt x="366009" y="623215"/>
                        </a:lnTo>
                        <a:cubicBezTo>
                          <a:pt x="363002" y="630994"/>
                          <a:pt x="366874" y="639733"/>
                          <a:pt x="374653" y="642742"/>
                        </a:cubicBezTo>
                        <a:cubicBezTo>
                          <a:pt x="376445" y="643435"/>
                          <a:pt x="378280" y="643767"/>
                          <a:pt x="380094" y="643767"/>
                        </a:cubicBezTo>
                        <a:cubicBezTo>
                          <a:pt x="386148" y="643767"/>
                          <a:pt x="391872" y="640093"/>
                          <a:pt x="394186" y="634105"/>
                        </a:cubicBezTo>
                        <a:lnTo>
                          <a:pt x="456756" y="472244"/>
                        </a:lnTo>
                        <a:cubicBezTo>
                          <a:pt x="458416" y="467961"/>
                          <a:pt x="458032" y="463160"/>
                          <a:pt x="455716" y="459192"/>
                        </a:cubicBezTo>
                        <a:lnTo>
                          <a:pt x="455716" y="459192"/>
                        </a:lnTo>
                        <a:close/>
                        <a:moveTo>
                          <a:pt x="251033" y="31620"/>
                        </a:moveTo>
                        <a:lnTo>
                          <a:pt x="224921" y="110155"/>
                        </a:lnTo>
                        <a:lnTo>
                          <a:pt x="125696" y="110155"/>
                        </a:lnTo>
                        <a:lnTo>
                          <a:pt x="99592" y="31620"/>
                        </a:lnTo>
                        <a:lnTo>
                          <a:pt x="251033" y="31620"/>
                        </a:lnTo>
                        <a:close/>
                        <a:moveTo>
                          <a:pt x="217872" y="140359"/>
                        </a:moveTo>
                        <a:lnTo>
                          <a:pt x="103449" y="254783"/>
                        </a:lnTo>
                        <a:lnTo>
                          <a:pt x="127104" y="140359"/>
                        </a:lnTo>
                        <a:lnTo>
                          <a:pt x="217872" y="140359"/>
                        </a:lnTo>
                        <a:close/>
                        <a:moveTo>
                          <a:pt x="92387" y="308295"/>
                        </a:moveTo>
                        <a:cubicBezTo>
                          <a:pt x="92985" y="307854"/>
                          <a:pt x="93566" y="307374"/>
                          <a:pt x="94112" y="306836"/>
                        </a:cubicBezTo>
                        <a:lnTo>
                          <a:pt x="229869" y="171079"/>
                        </a:lnTo>
                        <a:lnTo>
                          <a:pt x="241573" y="227705"/>
                        </a:lnTo>
                        <a:lnTo>
                          <a:pt x="74511" y="394772"/>
                        </a:lnTo>
                        <a:lnTo>
                          <a:pt x="92387" y="308295"/>
                        </a:lnTo>
                        <a:close/>
                        <a:moveTo>
                          <a:pt x="317665" y="595797"/>
                        </a:moveTo>
                        <a:lnTo>
                          <a:pt x="175309" y="738184"/>
                        </a:lnTo>
                        <a:lnTo>
                          <a:pt x="141144" y="704006"/>
                        </a:lnTo>
                        <a:lnTo>
                          <a:pt x="305963" y="539186"/>
                        </a:lnTo>
                        <a:lnTo>
                          <a:pt x="317665" y="595797"/>
                        </a:lnTo>
                        <a:close/>
                        <a:moveTo>
                          <a:pt x="279659" y="411947"/>
                        </a:moveTo>
                        <a:cubicBezTo>
                          <a:pt x="279121" y="412359"/>
                          <a:pt x="278590" y="412795"/>
                          <a:pt x="278096" y="413289"/>
                        </a:cubicBezTo>
                        <a:lnTo>
                          <a:pt x="144440" y="546943"/>
                        </a:lnTo>
                        <a:cubicBezTo>
                          <a:pt x="138541" y="552843"/>
                          <a:pt x="138541" y="562400"/>
                          <a:pt x="144440" y="568300"/>
                        </a:cubicBezTo>
                        <a:cubicBezTo>
                          <a:pt x="147390" y="571248"/>
                          <a:pt x="151255" y="572725"/>
                          <a:pt x="155119" y="572725"/>
                        </a:cubicBezTo>
                        <a:cubicBezTo>
                          <a:pt x="158983" y="572725"/>
                          <a:pt x="162846" y="571248"/>
                          <a:pt x="165796" y="568300"/>
                        </a:cubicBezTo>
                        <a:lnTo>
                          <a:pt x="286938" y="447158"/>
                        </a:lnTo>
                        <a:lnTo>
                          <a:pt x="298648" y="503791"/>
                        </a:lnTo>
                        <a:lnTo>
                          <a:pt x="119789" y="682649"/>
                        </a:lnTo>
                        <a:lnTo>
                          <a:pt x="32960" y="595797"/>
                        </a:lnTo>
                        <a:lnTo>
                          <a:pt x="34441" y="588608"/>
                        </a:lnTo>
                        <a:lnTo>
                          <a:pt x="191223" y="431827"/>
                        </a:lnTo>
                        <a:cubicBezTo>
                          <a:pt x="197122" y="425928"/>
                          <a:pt x="197122" y="416364"/>
                          <a:pt x="191223" y="410471"/>
                        </a:cubicBezTo>
                        <a:cubicBezTo>
                          <a:pt x="185323" y="404572"/>
                          <a:pt x="175766" y="404572"/>
                          <a:pt x="169866" y="410471"/>
                        </a:cubicBezTo>
                        <a:lnTo>
                          <a:pt x="45575" y="534762"/>
                        </a:lnTo>
                        <a:lnTo>
                          <a:pt x="63400" y="448538"/>
                        </a:lnTo>
                        <a:cubicBezTo>
                          <a:pt x="63621" y="448338"/>
                          <a:pt x="63849" y="448153"/>
                          <a:pt x="64055" y="447939"/>
                        </a:cubicBezTo>
                        <a:lnTo>
                          <a:pt x="248894" y="263108"/>
                        </a:lnTo>
                        <a:lnTo>
                          <a:pt x="279659" y="411947"/>
                        </a:lnTo>
                        <a:close/>
                      </a:path>
                    </a:pathLst>
                  </a:custGeom>
                  <a:solidFill>
                    <a:srgbClr val="009B35"/>
                  </a:solidFill>
                  <a:ln w="9525" cap="flat" cmpd="sng">
                    <a:solidFill>
                      <a:srgbClr val="7030A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10"/>
                  <p:cNvSpPr/>
                  <p:nvPr/>
                </p:nvSpPr>
                <p:spPr>
                  <a:xfrm>
                    <a:off x="5107713" y="2063833"/>
                    <a:ext cx="32092" cy="32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92" h="32092" extrusionOk="0">
                        <a:moveTo>
                          <a:pt x="27195" y="5841"/>
                        </a:moveTo>
                        <a:cubicBezTo>
                          <a:pt x="24386" y="3032"/>
                          <a:pt x="20492" y="1416"/>
                          <a:pt x="16518" y="1416"/>
                        </a:cubicBezTo>
                        <a:cubicBezTo>
                          <a:pt x="12550" y="1416"/>
                          <a:pt x="8650" y="3032"/>
                          <a:pt x="5841" y="5841"/>
                        </a:cubicBezTo>
                        <a:cubicBezTo>
                          <a:pt x="3030" y="8650"/>
                          <a:pt x="1416" y="12544"/>
                          <a:pt x="1416" y="16518"/>
                        </a:cubicBezTo>
                        <a:cubicBezTo>
                          <a:pt x="1416" y="20486"/>
                          <a:pt x="3030" y="24386"/>
                          <a:pt x="5841" y="27195"/>
                        </a:cubicBezTo>
                        <a:cubicBezTo>
                          <a:pt x="8650" y="30006"/>
                          <a:pt x="12550" y="31620"/>
                          <a:pt x="16518" y="31620"/>
                        </a:cubicBezTo>
                        <a:cubicBezTo>
                          <a:pt x="20492" y="31620"/>
                          <a:pt x="24386" y="30006"/>
                          <a:pt x="27195" y="27195"/>
                        </a:cubicBezTo>
                        <a:cubicBezTo>
                          <a:pt x="30006" y="24386"/>
                          <a:pt x="31620" y="20486"/>
                          <a:pt x="31620" y="16518"/>
                        </a:cubicBezTo>
                        <a:cubicBezTo>
                          <a:pt x="31620" y="12544"/>
                          <a:pt x="30006" y="8650"/>
                          <a:pt x="27195" y="5841"/>
                        </a:cubicBezTo>
                        <a:lnTo>
                          <a:pt x="27195" y="5841"/>
                        </a:lnTo>
                        <a:close/>
                      </a:path>
                    </a:pathLst>
                  </a:custGeom>
                  <a:solidFill>
                    <a:srgbClr val="009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" name="Google Shape;237;p10"/>
                  <p:cNvSpPr/>
                  <p:nvPr/>
                </p:nvSpPr>
                <p:spPr>
                  <a:xfrm>
                    <a:off x="5210589" y="1849911"/>
                    <a:ext cx="32092" cy="32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92" h="32092" extrusionOk="0">
                        <a:moveTo>
                          <a:pt x="27195" y="5841"/>
                        </a:moveTo>
                        <a:cubicBezTo>
                          <a:pt x="24386" y="3017"/>
                          <a:pt x="20494" y="1416"/>
                          <a:pt x="16518" y="1416"/>
                        </a:cubicBezTo>
                        <a:cubicBezTo>
                          <a:pt x="12537" y="1416"/>
                          <a:pt x="8650" y="3017"/>
                          <a:pt x="5841" y="5841"/>
                        </a:cubicBezTo>
                        <a:cubicBezTo>
                          <a:pt x="3017" y="8650"/>
                          <a:pt x="1416" y="12542"/>
                          <a:pt x="1416" y="16518"/>
                        </a:cubicBezTo>
                        <a:cubicBezTo>
                          <a:pt x="1416" y="20484"/>
                          <a:pt x="3017" y="24386"/>
                          <a:pt x="5841" y="27195"/>
                        </a:cubicBezTo>
                        <a:cubicBezTo>
                          <a:pt x="8650" y="30004"/>
                          <a:pt x="12537" y="31620"/>
                          <a:pt x="16518" y="31620"/>
                        </a:cubicBezTo>
                        <a:cubicBezTo>
                          <a:pt x="20494" y="31620"/>
                          <a:pt x="24386" y="30004"/>
                          <a:pt x="27195" y="27195"/>
                        </a:cubicBezTo>
                        <a:cubicBezTo>
                          <a:pt x="30006" y="24386"/>
                          <a:pt x="31620" y="20484"/>
                          <a:pt x="31620" y="16518"/>
                        </a:cubicBezTo>
                        <a:cubicBezTo>
                          <a:pt x="31620" y="12542"/>
                          <a:pt x="30006" y="8650"/>
                          <a:pt x="27195" y="5841"/>
                        </a:cubicBezTo>
                        <a:lnTo>
                          <a:pt x="27195" y="5841"/>
                        </a:lnTo>
                        <a:close/>
                      </a:path>
                    </a:pathLst>
                  </a:custGeom>
                  <a:solidFill>
                    <a:srgbClr val="009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238" name="Google Shape;238;p10"/>
            <p:cNvGrpSpPr/>
            <p:nvPr/>
          </p:nvGrpSpPr>
          <p:grpSpPr>
            <a:xfrm>
              <a:off x="712487" y="4531475"/>
              <a:ext cx="4471786" cy="1952353"/>
              <a:chOff x="1818260" y="4264277"/>
              <a:chExt cx="4471786" cy="1952353"/>
            </a:xfrm>
          </p:grpSpPr>
          <p:sp>
            <p:nvSpPr>
              <p:cNvPr id="239" name="Google Shape;239;p10"/>
              <p:cNvSpPr txBox="1"/>
              <p:nvPr/>
            </p:nvSpPr>
            <p:spPr>
              <a:xfrm>
                <a:off x="2778854" y="4264277"/>
                <a:ext cx="3511192" cy="939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b="1" dirty="0">
                    <a:solidFill>
                      <a:srgbClr val="7030A0"/>
                    </a:solidFill>
                    <a:sym typeface="Arial"/>
                  </a:rPr>
                  <a:t>СТРАНА</a:t>
                </a:r>
                <a:endParaRPr sz="2000" dirty="0"/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dirty="0">
                    <a:solidFill>
                      <a:srgbClr val="7030A0"/>
                    </a:solidFill>
                    <a:sym typeface="Arial"/>
                  </a:rPr>
                  <a:t>ПАТРИОТИЗМ</a:t>
                </a:r>
                <a:br>
                  <a:rPr lang="ru-RU" sz="2000" dirty="0">
                    <a:solidFill>
                      <a:srgbClr val="7030A0"/>
                    </a:solidFill>
                    <a:sym typeface="Arial"/>
                  </a:rPr>
                </a:br>
                <a:r>
                  <a:rPr lang="ru-RU" sz="2000" dirty="0">
                    <a:solidFill>
                      <a:srgbClr val="7030A0"/>
                    </a:solidFill>
                    <a:sym typeface="Arial"/>
                  </a:rPr>
                  <a:t>ЛЮБОВЬ К ОТЕЧЕСТВУ </a:t>
                </a:r>
                <a:endParaRPr sz="2000" dirty="0"/>
              </a:p>
            </p:txBody>
          </p:sp>
          <p:grpSp>
            <p:nvGrpSpPr>
              <p:cNvPr id="240" name="Google Shape;240;p10"/>
              <p:cNvGrpSpPr/>
              <p:nvPr/>
            </p:nvGrpSpPr>
            <p:grpSpPr>
              <a:xfrm>
                <a:off x="1818260" y="4966268"/>
                <a:ext cx="1295765" cy="1250362"/>
                <a:chOff x="6863361" y="710355"/>
                <a:chExt cx="1295765" cy="1250362"/>
              </a:xfrm>
            </p:grpSpPr>
            <p:grpSp>
              <p:nvGrpSpPr>
                <p:cNvPr id="241" name="Google Shape;241;p10"/>
                <p:cNvGrpSpPr/>
                <p:nvPr/>
              </p:nvGrpSpPr>
              <p:grpSpPr>
                <a:xfrm>
                  <a:off x="6863361" y="710355"/>
                  <a:ext cx="1295765" cy="1250362"/>
                  <a:chOff x="1225745" y="836467"/>
                  <a:chExt cx="894482" cy="894962"/>
                </a:xfrm>
              </p:grpSpPr>
              <p:sp>
                <p:nvSpPr>
                  <p:cNvPr id="242" name="Google Shape;242;p10"/>
                  <p:cNvSpPr/>
                  <p:nvPr/>
                </p:nvSpPr>
                <p:spPr>
                  <a:xfrm rot="2750892">
                    <a:off x="1350893" y="973308"/>
                    <a:ext cx="644186" cy="621281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009B35"/>
                  </a:solidFill>
                  <a:ln>
                    <a:noFill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Google Shape;243;p10"/>
                  <p:cNvSpPr/>
                  <p:nvPr/>
                </p:nvSpPr>
                <p:spPr>
                  <a:xfrm rot="2750892">
                    <a:off x="1390252" y="1011268"/>
                    <a:ext cx="565467" cy="545360"/>
                  </a:xfrm>
                  <a:prstGeom prst="roundRect">
                    <a:avLst>
                      <a:gd name="adj" fmla="val 12879"/>
                    </a:avLst>
                  </a:prstGeom>
                  <a:solidFill>
                    <a:srgbClr val="F2F2F2"/>
                  </a:solidFill>
                  <a:ln w="76200" cap="flat" cmpd="sng">
                    <a:solidFill>
                      <a:srgbClr val="7030A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101600" dist="38100" dir="8100000" algn="tr" rotWithShape="0">
                      <a:srgbClr val="000000">
                        <a:alpha val="9803"/>
                      </a:srgbClr>
                    </a:outerShdw>
                  </a:effectLst>
                </p:spPr>
                <p:txBody>
                  <a:bodyPr spcFirstLastPara="1" wrap="square" lIns="71300" tIns="35650" rIns="71300" bIns="3565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4" name="Google Shape;244;p10"/>
                <p:cNvSpPr/>
                <p:nvPr/>
              </p:nvSpPr>
              <p:spPr>
                <a:xfrm>
                  <a:off x="7210760" y="997500"/>
                  <a:ext cx="613195" cy="61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406" h="721406" extrusionOk="0">
                      <a:moveTo>
                        <a:pt x="640742" y="606306"/>
                      </a:moveTo>
                      <a:lnTo>
                        <a:pt x="628913" y="601563"/>
                      </a:lnTo>
                      <a:cubicBezTo>
                        <a:pt x="688402" y="535388"/>
                        <a:pt x="721055" y="450388"/>
                        <a:pt x="721055" y="361055"/>
                      </a:cubicBezTo>
                      <a:cubicBezTo>
                        <a:pt x="721055" y="287970"/>
                        <a:pt x="698960" y="217650"/>
                        <a:pt x="658703" y="158535"/>
                      </a:cubicBezTo>
                      <a:cubicBezTo>
                        <a:pt x="658215" y="157575"/>
                        <a:pt x="657610" y="156710"/>
                        <a:pt x="656907" y="155955"/>
                      </a:cubicBezTo>
                      <a:cubicBezTo>
                        <a:pt x="639271" y="130537"/>
                        <a:pt x="618278" y="107224"/>
                        <a:pt x="594186" y="86730"/>
                      </a:cubicBezTo>
                      <a:cubicBezTo>
                        <a:pt x="589403" y="82662"/>
                        <a:pt x="582230" y="83242"/>
                        <a:pt x="578161" y="88024"/>
                      </a:cubicBezTo>
                      <a:cubicBezTo>
                        <a:pt x="574093" y="92807"/>
                        <a:pt x="574673" y="99983"/>
                        <a:pt x="579454" y="104050"/>
                      </a:cubicBezTo>
                      <a:cubicBezTo>
                        <a:pt x="598781" y="120490"/>
                        <a:pt x="615984" y="138867"/>
                        <a:pt x="630907" y="158756"/>
                      </a:cubicBezTo>
                      <a:cubicBezTo>
                        <a:pt x="606843" y="168161"/>
                        <a:pt x="577959" y="176126"/>
                        <a:pt x="545714" y="182419"/>
                      </a:cubicBezTo>
                      <a:cubicBezTo>
                        <a:pt x="536812" y="155897"/>
                        <a:pt x="525871" y="131169"/>
                        <a:pt x="513010" y="108859"/>
                      </a:cubicBezTo>
                      <a:cubicBezTo>
                        <a:pt x="495675" y="78787"/>
                        <a:pt x="475736" y="54571"/>
                        <a:pt x="454005" y="36761"/>
                      </a:cubicBezTo>
                      <a:cubicBezTo>
                        <a:pt x="487827" y="46430"/>
                        <a:pt x="520045" y="61412"/>
                        <a:pt x="549612" y="81385"/>
                      </a:cubicBezTo>
                      <a:cubicBezTo>
                        <a:pt x="554815" y="84897"/>
                        <a:pt x="561880" y="83531"/>
                        <a:pt x="565395" y="78328"/>
                      </a:cubicBezTo>
                      <a:cubicBezTo>
                        <a:pt x="568910" y="73126"/>
                        <a:pt x="567541" y="66060"/>
                        <a:pt x="562338" y="62544"/>
                      </a:cubicBezTo>
                      <a:cubicBezTo>
                        <a:pt x="502799" y="22317"/>
                        <a:pt x="433195" y="1055"/>
                        <a:pt x="361055" y="1055"/>
                      </a:cubicBezTo>
                      <a:cubicBezTo>
                        <a:pt x="264894" y="1055"/>
                        <a:pt x="174492" y="38500"/>
                        <a:pt x="106498" y="106498"/>
                      </a:cubicBezTo>
                      <a:cubicBezTo>
                        <a:pt x="38500" y="174492"/>
                        <a:pt x="1055" y="264897"/>
                        <a:pt x="1055" y="361055"/>
                      </a:cubicBezTo>
                      <a:cubicBezTo>
                        <a:pt x="1055" y="450503"/>
                        <a:pt x="33753" y="535514"/>
                        <a:pt x="93338" y="601713"/>
                      </a:cubicBezTo>
                      <a:lnTo>
                        <a:pt x="81658" y="606288"/>
                      </a:lnTo>
                      <a:cubicBezTo>
                        <a:pt x="77356" y="607842"/>
                        <a:pt x="40778" y="622432"/>
                        <a:pt x="40778" y="668941"/>
                      </a:cubicBezTo>
                      <a:lnTo>
                        <a:pt x="40778" y="709675"/>
                      </a:lnTo>
                      <a:cubicBezTo>
                        <a:pt x="40778" y="715956"/>
                        <a:pt x="45866" y="721055"/>
                        <a:pt x="52147" y="721055"/>
                      </a:cubicBezTo>
                      <a:lnTo>
                        <a:pt x="117543" y="721055"/>
                      </a:lnTo>
                      <a:lnTo>
                        <a:pt x="127723" y="721055"/>
                      </a:lnTo>
                      <a:lnTo>
                        <a:pt x="139849" y="721055"/>
                      </a:lnTo>
                      <a:lnTo>
                        <a:pt x="198014" y="721055"/>
                      </a:lnTo>
                      <a:lnTo>
                        <a:pt x="219482" y="721055"/>
                      </a:lnTo>
                      <a:cubicBezTo>
                        <a:pt x="220030" y="721055"/>
                        <a:pt x="220566" y="721003"/>
                        <a:pt x="221093" y="720927"/>
                      </a:cubicBezTo>
                      <a:cubicBezTo>
                        <a:pt x="221622" y="721003"/>
                        <a:pt x="222157" y="721055"/>
                        <a:pt x="222705" y="721055"/>
                      </a:cubicBezTo>
                      <a:lnTo>
                        <a:pt x="268962" y="721055"/>
                      </a:lnTo>
                      <a:cubicBezTo>
                        <a:pt x="275243" y="721055"/>
                        <a:pt x="280330" y="715967"/>
                        <a:pt x="280330" y="709687"/>
                      </a:cubicBezTo>
                      <a:cubicBezTo>
                        <a:pt x="280330" y="703406"/>
                        <a:pt x="275241" y="698318"/>
                        <a:pt x="268962" y="698318"/>
                      </a:cubicBezTo>
                      <a:lnTo>
                        <a:pt x="234073" y="698318"/>
                      </a:lnTo>
                      <a:lnTo>
                        <a:pt x="234073" y="658726"/>
                      </a:lnTo>
                      <a:cubicBezTo>
                        <a:pt x="234073" y="616954"/>
                        <a:pt x="266884" y="604939"/>
                        <a:pt x="268208" y="604472"/>
                      </a:cubicBezTo>
                      <a:cubicBezTo>
                        <a:pt x="268384" y="604413"/>
                        <a:pt x="268559" y="604350"/>
                        <a:pt x="268733" y="604281"/>
                      </a:cubicBezTo>
                      <a:lnTo>
                        <a:pt x="324094" y="582600"/>
                      </a:lnTo>
                      <a:cubicBezTo>
                        <a:pt x="324214" y="582729"/>
                        <a:pt x="324326" y="582864"/>
                        <a:pt x="324453" y="582988"/>
                      </a:cubicBezTo>
                      <a:lnTo>
                        <a:pt x="353874" y="611644"/>
                      </a:lnTo>
                      <a:cubicBezTo>
                        <a:pt x="355999" y="613711"/>
                        <a:pt x="358847" y="614869"/>
                        <a:pt x="361807" y="614869"/>
                      </a:cubicBezTo>
                      <a:cubicBezTo>
                        <a:pt x="361866" y="614869"/>
                        <a:pt x="361927" y="614869"/>
                        <a:pt x="361986" y="614867"/>
                      </a:cubicBezTo>
                      <a:cubicBezTo>
                        <a:pt x="365010" y="614821"/>
                        <a:pt x="367895" y="613568"/>
                        <a:pt x="369991" y="611388"/>
                      </a:cubicBezTo>
                      <a:lnTo>
                        <a:pt x="398242" y="582076"/>
                      </a:lnTo>
                      <a:lnTo>
                        <a:pt x="453528" y="604247"/>
                      </a:lnTo>
                      <a:cubicBezTo>
                        <a:pt x="453729" y="604329"/>
                        <a:pt x="453862" y="604380"/>
                        <a:pt x="454067" y="604447"/>
                      </a:cubicBezTo>
                      <a:cubicBezTo>
                        <a:pt x="455463" y="604938"/>
                        <a:pt x="488278" y="616957"/>
                        <a:pt x="488278" y="658726"/>
                      </a:cubicBezTo>
                      <a:lnTo>
                        <a:pt x="488278" y="698318"/>
                      </a:lnTo>
                      <a:lnTo>
                        <a:pt x="405127" y="698318"/>
                      </a:lnTo>
                      <a:lnTo>
                        <a:pt x="317220" y="698318"/>
                      </a:lnTo>
                      <a:lnTo>
                        <a:pt x="304493" y="698318"/>
                      </a:lnTo>
                      <a:cubicBezTo>
                        <a:pt x="298212" y="698318"/>
                        <a:pt x="293124" y="703408"/>
                        <a:pt x="293124" y="709687"/>
                      </a:cubicBezTo>
                      <a:cubicBezTo>
                        <a:pt x="293124" y="715967"/>
                        <a:pt x="298214" y="721055"/>
                        <a:pt x="304493" y="721055"/>
                      </a:cubicBezTo>
                      <a:lnTo>
                        <a:pt x="317220" y="721055"/>
                      </a:lnTo>
                      <a:lnTo>
                        <a:pt x="405127" y="721055"/>
                      </a:lnTo>
                      <a:lnTo>
                        <a:pt x="499648" y="721055"/>
                      </a:lnTo>
                      <a:lnTo>
                        <a:pt x="499649" y="721055"/>
                      </a:lnTo>
                      <a:lnTo>
                        <a:pt x="499650" y="721055"/>
                      </a:lnTo>
                      <a:lnTo>
                        <a:pt x="514155" y="721055"/>
                      </a:lnTo>
                      <a:lnTo>
                        <a:pt x="524333" y="721055"/>
                      </a:lnTo>
                      <a:lnTo>
                        <a:pt x="536462" y="721055"/>
                      </a:lnTo>
                      <a:lnTo>
                        <a:pt x="594624" y="721055"/>
                      </a:lnTo>
                      <a:lnTo>
                        <a:pt x="670203" y="721055"/>
                      </a:lnTo>
                      <a:cubicBezTo>
                        <a:pt x="676484" y="721055"/>
                        <a:pt x="681571" y="715885"/>
                        <a:pt x="681571" y="709606"/>
                      </a:cubicBezTo>
                      <a:lnTo>
                        <a:pt x="681571" y="668941"/>
                      </a:lnTo>
                      <a:cubicBezTo>
                        <a:pt x="681574" y="622610"/>
                        <a:pt x="645272" y="607953"/>
                        <a:pt x="640742" y="606306"/>
                      </a:cubicBezTo>
                      <a:close/>
                      <a:moveTo>
                        <a:pt x="606344" y="592512"/>
                      </a:moveTo>
                      <a:lnTo>
                        <a:pt x="595138" y="588018"/>
                      </a:lnTo>
                      <a:lnTo>
                        <a:pt x="595138" y="581549"/>
                      </a:lnTo>
                      <a:cubicBezTo>
                        <a:pt x="607523" y="574286"/>
                        <a:pt x="617041" y="562652"/>
                        <a:pt x="621564" y="548775"/>
                      </a:cubicBezTo>
                      <a:cubicBezTo>
                        <a:pt x="638103" y="547469"/>
                        <a:pt x="651167" y="533621"/>
                        <a:pt x="651167" y="516753"/>
                      </a:cubicBezTo>
                      <a:cubicBezTo>
                        <a:pt x="651167" y="506721"/>
                        <a:pt x="646543" y="497755"/>
                        <a:pt x="639322" y="491851"/>
                      </a:cubicBezTo>
                      <a:lnTo>
                        <a:pt x="639322" y="471646"/>
                      </a:lnTo>
                      <a:cubicBezTo>
                        <a:pt x="639322" y="432690"/>
                        <a:pt x="610089" y="400455"/>
                        <a:pt x="572413" y="395671"/>
                      </a:cubicBezTo>
                      <a:cubicBezTo>
                        <a:pt x="572842" y="387963"/>
                        <a:pt x="573138" y="380198"/>
                        <a:pt x="573282" y="372423"/>
                      </a:cubicBezTo>
                      <a:lnTo>
                        <a:pt x="698108" y="372423"/>
                      </a:lnTo>
                      <a:cubicBezTo>
                        <a:pt x="695375" y="454712"/>
                        <a:pt x="663051" y="532440"/>
                        <a:pt x="606344" y="592512"/>
                      </a:cubicBezTo>
                      <a:close/>
                      <a:moveTo>
                        <a:pt x="565301" y="566920"/>
                      </a:moveTo>
                      <a:lnTo>
                        <a:pt x="554933" y="566920"/>
                      </a:lnTo>
                      <a:cubicBezTo>
                        <a:pt x="534845" y="566920"/>
                        <a:pt x="518503" y="550578"/>
                        <a:pt x="518503" y="530492"/>
                      </a:cubicBezTo>
                      <a:lnTo>
                        <a:pt x="518503" y="500413"/>
                      </a:lnTo>
                      <a:lnTo>
                        <a:pt x="518503" y="500413"/>
                      </a:lnTo>
                      <a:cubicBezTo>
                        <a:pt x="533312" y="498805"/>
                        <a:pt x="559543" y="493629"/>
                        <a:pt x="579752" y="476751"/>
                      </a:cubicBezTo>
                      <a:cubicBezTo>
                        <a:pt x="584279" y="484515"/>
                        <a:pt x="591283" y="492912"/>
                        <a:pt x="601732" y="497815"/>
                      </a:cubicBezTo>
                      <a:lnTo>
                        <a:pt x="601732" y="530491"/>
                      </a:lnTo>
                      <a:cubicBezTo>
                        <a:pt x="601730" y="550578"/>
                        <a:pt x="585388" y="566920"/>
                        <a:pt x="565301" y="566920"/>
                      </a:cubicBezTo>
                      <a:close/>
                      <a:moveTo>
                        <a:pt x="572403" y="589215"/>
                      </a:moveTo>
                      <a:lnTo>
                        <a:pt x="572403" y="595517"/>
                      </a:lnTo>
                      <a:lnTo>
                        <a:pt x="559735" y="608660"/>
                      </a:lnTo>
                      <a:lnTo>
                        <a:pt x="547833" y="597068"/>
                      </a:lnTo>
                      <a:lnTo>
                        <a:pt x="547833" y="589213"/>
                      </a:lnTo>
                      <a:cubicBezTo>
                        <a:pt x="550163" y="589493"/>
                        <a:pt x="552530" y="589655"/>
                        <a:pt x="554934" y="589655"/>
                      </a:cubicBezTo>
                      <a:lnTo>
                        <a:pt x="565303" y="589655"/>
                      </a:lnTo>
                      <a:cubicBezTo>
                        <a:pt x="567707" y="589656"/>
                        <a:pt x="570071" y="589494"/>
                        <a:pt x="572403" y="589215"/>
                      </a:cubicBezTo>
                      <a:close/>
                      <a:moveTo>
                        <a:pt x="507171" y="478415"/>
                      </a:moveTo>
                      <a:cubicBezTo>
                        <a:pt x="507158" y="478415"/>
                        <a:pt x="507146" y="478415"/>
                        <a:pt x="507133" y="478415"/>
                      </a:cubicBezTo>
                      <a:cubicBezTo>
                        <a:pt x="506742" y="478415"/>
                        <a:pt x="506354" y="478436"/>
                        <a:pt x="505973" y="478474"/>
                      </a:cubicBezTo>
                      <a:cubicBezTo>
                        <a:pt x="505851" y="478486"/>
                        <a:pt x="505731" y="478512"/>
                        <a:pt x="505609" y="478529"/>
                      </a:cubicBezTo>
                      <a:cubicBezTo>
                        <a:pt x="505353" y="478562"/>
                        <a:pt x="505097" y="478593"/>
                        <a:pt x="504847" y="478645"/>
                      </a:cubicBezTo>
                      <a:cubicBezTo>
                        <a:pt x="504675" y="478679"/>
                        <a:pt x="504510" y="478731"/>
                        <a:pt x="504342" y="478775"/>
                      </a:cubicBezTo>
                      <a:cubicBezTo>
                        <a:pt x="504146" y="478824"/>
                        <a:pt x="503949" y="478866"/>
                        <a:pt x="503760" y="478925"/>
                      </a:cubicBezTo>
                      <a:cubicBezTo>
                        <a:pt x="503636" y="478963"/>
                        <a:pt x="503519" y="479015"/>
                        <a:pt x="503397" y="479057"/>
                      </a:cubicBezTo>
                      <a:lnTo>
                        <a:pt x="503397" y="471648"/>
                      </a:lnTo>
                      <a:cubicBezTo>
                        <a:pt x="503397" y="441939"/>
                        <a:pt x="527566" y="417772"/>
                        <a:pt x="557274" y="417772"/>
                      </a:cubicBezTo>
                      <a:lnTo>
                        <a:pt x="562711" y="417772"/>
                      </a:lnTo>
                      <a:cubicBezTo>
                        <a:pt x="592418" y="417772"/>
                        <a:pt x="616583" y="441939"/>
                        <a:pt x="616583" y="471648"/>
                      </a:cubicBezTo>
                      <a:lnTo>
                        <a:pt x="616583" y="478965"/>
                      </a:lnTo>
                      <a:cubicBezTo>
                        <a:pt x="616369" y="478896"/>
                        <a:pt x="616153" y="478842"/>
                        <a:pt x="615933" y="478787"/>
                      </a:cubicBezTo>
                      <a:cubicBezTo>
                        <a:pt x="615829" y="478758"/>
                        <a:pt x="615725" y="478724"/>
                        <a:pt x="615620" y="478697"/>
                      </a:cubicBezTo>
                      <a:cubicBezTo>
                        <a:pt x="599771" y="475093"/>
                        <a:pt x="594588" y="453942"/>
                        <a:pt x="594550" y="453781"/>
                      </a:cubicBezTo>
                      <a:cubicBezTo>
                        <a:pt x="593564" y="449425"/>
                        <a:pt x="590117" y="446050"/>
                        <a:pt x="585740" y="445155"/>
                      </a:cubicBezTo>
                      <a:cubicBezTo>
                        <a:pt x="581362" y="444258"/>
                        <a:pt x="576869" y="446010"/>
                        <a:pt x="574251" y="449630"/>
                      </a:cubicBezTo>
                      <a:cubicBezTo>
                        <a:pt x="553665" y="478088"/>
                        <a:pt x="507773" y="478415"/>
                        <a:pt x="507171" y="478415"/>
                      </a:cubicBezTo>
                      <a:close/>
                      <a:moveTo>
                        <a:pt x="624466" y="524415"/>
                      </a:moveTo>
                      <a:lnTo>
                        <a:pt x="624466" y="509095"/>
                      </a:lnTo>
                      <a:cubicBezTo>
                        <a:pt x="626860" y="510803"/>
                        <a:pt x="628429" y="513598"/>
                        <a:pt x="628429" y="516756"/>
                      </a:cubicBezTo>
                      <a:cubicBezTo>
                        <a:pt x="628429" y="519915"/>
                        <a:pt x="626860" y="522706"/>
                        <a:pt x="624466" y="524415"/>
                      </a:cubicBezTo>
                      <a:close/>
                      <a:moveTo>
                        <a:pt x="644250" y="177888"/>
                      </a:moveTo>
                      <a:cubicBezTo>
                        <a:pt x="677180" y="228760"/>
                        <a:pt x="696036" y="287983"/>
                        <a:pt x="698105" y="349685"/>
                      </a:cubicBezTo>
                      <a:lnTo>
                        <a:pt x="573276" y="349685"/>
                      </a:lnTo>
                      <a:cubicBezTo>
                        <a:pt x="572354" y="298513"/>
                        <a:pt x="565203" y="249158"/>
                        <a:pt x="552452" y="204210"/>
                      </a:cubicBezTo>
                      <a:cubicBezTo>
                        <a:pt x="587405" y="197267"/>
                        <a:pt x="618569" y="188395"/>
                        <a:pt x="644250" y="177888"/>
                      </a:cubicBezTo>
                      <a:close/>
                      <a:moveTo>
                        <a:pt x="550537" y="349688"/>
                      </a:moveTo>
                      <a:lnTo>
                        <a:pt x="434183" y="349688"/>
                      </a:lnTo>
                      <a:cubicBezTo>
                        <a:pt x="434170" y="349687"/>
                        <a:pt x="434159" y="349688"/>
                        <a:pt x="434147" y="349688"/>
                      </a:cubicBezTo>
                      <a:cubicBezTo>
                        <a:pt x="418638" y="332543"/>
                        <a:pt x="396835" y="321216"/>
                        <a:pt x="372423" y="319331"/>
                      </a:cubicBezTo>
                      <a:lnTo>
                        <a:pt x="372423" y="221569"/>
                      </a:lnTo>
                      <a:cubicBezTo>
                        <a:pt x="428210" y="221013"/>
                        <a:pt x="482046" y="216374"/>
                        <a:pt x="530010" y="208312"/>
                      </a:cubicBezTo>
                      <a:cubicBezTo>
                        <a:pt x="542561" y="251782"/>
                        <a:pt x="549605" y="299783"/>
                        <a:pt x="550537" y="349688"/>
                      </a:cubicBezTo>
                      <a:close/>
                      <a:moveTo>
                        <a:pt x="450253" y="468401"/>
                      </a:moveTo>
                      <a:cubicBezTo>
                        <a:pt x="450253" y="475088"/>
                        <a:pt x="445736" y="480725"/>
                        <a:pt x="439595" y="482459"/>
                      </a:cubicBezTo>
                      <a:lnTo>
                        <a:pt x="439595" y="454338"/>
                      </a:lnTo>
                      <a:cubicBezTo>
                        <a:pt x="445736" y="456075"/>
                        <a:pt x="450253" y="461714"/>
                        <a:pt x="450253" y="468401"/>
                      </a:cubicBezTo>
                      <a:close/>
                      <a:moveTo>
                        <a:pt x="372423" y="24422"/>
                      </a:moveTo>
                      <a:cubicBezTo>
                        <a:pt x="417663" y="29254"/>
                        <a:pt x="460228" y="62821"/>
                        <a:pt x="493311" y="120213"/>
                      </a:cubicBezTo>
                      <a:cubicBezTo>
                        <a:pt x="504921" y="140352"/>
                        <a:pt x="514890" y="162602"/>
                        <a:pt x="523108" y="186469"/>
                      </a:cubicBezTo>
                      <a:cubicBezTo>
                        <a:pt x="477273" y="193974"/>
                        <a:pt x="425834" y="198294"/>
                        <a:pt x="372421" y="198830"/>
                      </a:cubicBezTo>
                      <a:lnTo>
                        <a:pt x="372421" y="24422"/>
                      </a:lnTo>
                      <a:close/>
                      <a:moveTo>
                        <a:pt x="365213" y="341761"/>
                      </a:moveTo>
                      <a:cubicBezTo>
                        <a:pt x="403937" y="341761"/>
                        <a:pt x="435440" y="373267"/>
                        <a:pt x="435440" y="411992"/>
                      </a:cubicBezTo>
                      <a:lnTo>
                        <a:pt x="435440" y="425884"/>
                      </a:lnTo>
                      <a:cubicBezTo>
                        <a:pt x="435364" y="425824"/>
                        <a:pt x="435284" y="425770"/>
                        <a:pt x="435206" y="425710"/>
                      </a:cubicBezTo>
                      <a:cubicBezTo>
                        <a:pt x="435042" y="425580"/>
                        <a:pt x="434874" y="425454"/>
                        <a:pt x="434701" y="425334"/>
                      </a:cubicBezTo>
                      <a:cubicBezTo>
                        <a:pt x="434568" y="425242"/>
                        <a:pt x="434430" y="425156"/>
                        <a:pt x="434292" y="425069"/>
                      </a:cubicBezTo>
                      <a:cubicBezTo>
                        <a:pt x="434122" y="424960"/>
                        <a:pt x="433953" y="424853"/>
                        <a:pt x="433776" y="424755"/>
                      </a:cubicBezTo>
                      <a:cubicBezTo>
                        <a:pt x="433614" y="424664"/>
                        <a:pt x="433447" y="424583"/>
                        <a:pt x="433281" y="424500"/>
                      </a:cubicBezTo>
                      <a:cubicBezTo>
                        <a:pt x="433122" y="424422"/>
                        <a:pt x="432965" y="424342"/>
                        <a:pt x="432802" y="424268"/>
                      </a:cubicBezTo>
                      <a:cubicBezTo>
                        <a:pt x="432602" y="424180"/>
                        <a:pt x="432395" y="424107"/>
                        <a:pt x="432191" y="424029"/>
                      </a:cubicBezTo>
                      <a:cubicBezTo>
                        <a:pt x="432049" y="423976"/>
                        <a:pt x="431909" y="423921"/>
                        <a:pt x="431765" y="423873"/>
                      </a:cubicBezTo>
                      <a:cubicBezTo>
                        <a:pt x="431536" y="423797"/>
                        <a:pt x="431300" y="423737"/>
                        <a:pt x="431065" y="423676"/>
                      </a:cubicBezTo>
                      <a:cubicBezTo>
                        <a:pt x="430961" y="423647"/>
                        <a:pt x="430858" y="423612"/>
                        <a:pt x="430751" y="423586"/>
                      </a:cubicBezTo>
                      <a:cubicBezTo>
                        <a:pt x="409155" y="418676"/>
                        <a:pt x="402314" y="390518"/>
                        <a:pt x="402256" y="390274"/>
                      </a:cubicBezTo>
                      <a:cubicBezTo>
                        <a:pt x="401271" y="385917"/>
                        <a:pt x="397824" y="382542"/>
                        <a:pt x="393446" y="381648"/>
                      </a:cubicBezTo>
                      <a:cubicBezTo>
                        <a:pt x="389070" y="380748"/>
                        <a:pt x="384576" y="382503"/>
                        <a:pt x="381957" y="386122"/>
                      </a:cubicBezTo>
                      <a:cubicBezTo>
                        <a:pt x="355335" y="422927"/>
                        <a:pt x="296528" y="423304"/>
                        <a:pt x="295751" y="423304"/>
                      </a:cubicBezTo>
                      <a:cubicBezTo>
                        <a:pt x="295750" y="423304"/>
                        <a:pt x="295748" y="423304"/>
                        <a:pt x="295748" y="423304"/>
                      </a:cubicBezTo>
                      <a:cubicBezTo>
                        <a:pt x="295733" y="423304"/>
                        <a:pt x="295722" y="423304"/>
                        <a:pt x="295708" y="423304"/>
                      </a:cubicBezTo>
                      <a:cubicBezTo>
                        <a:pt x="295317" y="423304"/>
                        <a:pt x="294929" y="423323"/>
                        <a:pt x="294548" y="423361"/>
                      </a:cubicBezTo>
                      <a:cubicBezTo>
                        <a:pt x="294428" y="423375"/>
                        <a:pt x="294313" y="423399"/>
                        <a:pt x="294193" y="423416"/>
                      </a:cubicBezTo>
                      <a:cubicBezTo>
                        <a:pt x="293936" y="423451"/>
                        <a:pt x="293674" y="423482"/>
                        <a:pt x="293421" y="423533"/>
                      </a:cubicBezTo>
                      <a:cubicBezTo>
                        <a:pt x="293259" y="423567"/>
                        <a:pt x="293102" y="423617"/>
                        <a:pt x="292940" y="423657"/>
                      </a:cubicBezTo>
                      <a:cubicBezTo>
                        <a:pt x="292738" y="423707"/>
                        <a:pt x="292531" y="423752"/>
                        <a:pt x="292334" y="423813"/>
                      </a:cubicBezTo>
                      <a:cubicBezTo>
                        <a:pt x="292150" y="423870"/>
                        <a:pt x="291973" y="423945"/>
                        <a:pt x="291793" y="424011"/>
                      </a:cubicBezTo>
                      <a:cubicBezTo>
                        <a:pt x="291628" y="424072"/>
                        <a:pt x="291457" y="424125"/>
                        <a:pt x="291293" y="424193"/>
                      </a:cubicBezTo>
                      <a:cubicBezTo>
                        <a:pt x="291085" y="424281"/>
                        <a:pt x="290887" y="424385"/>
                        <a:pt x="290689" y="424482"/>
                      </a:cubicBezTo>
                      <a:cubicBezTo>
                        <a:pt x="290559" y="424545"/>
                        <a:pt x="290429" y="424600"/>
                        <a:pt x="290302" y="424669"/>
                      </a:cubicBezTo>
                      <a:cubicBezTo>
                        <a:pt x="290097" y="424779"/>
                        <a:pt x="289905" y="424905"/>
                        <a:pt x="289709" y="425026"/>
                      </a:cubicBezTo>
                      <a:cubicBezTo>
                        <a:pt x="289596" y="425098"/>
                        <a:pt x="289478" y="425161"/>
                        <a:pt x="289365" y="425236"/>
                      </a:cubicBezTo>
                      <a:cubicBezTo>
                        <a:pt x="289183" y="425360"/>
                        <a:pt x="289010" y="425497"/>
                        <a:pt x="288833" y="425633"/>
                      </a:cubicBezTo>
                      <a:cubicBezTo>
                        <a:pt x="288719" y="425718"/>
                        <a:pt x="288600" y="425797"/>
                        <a:pt x="288489" y="425888"/>
                      </a:cubicBezTo>
                      <a:cubicBezTo>
                        <a:pt x="288385" y="425974"/>
                        <a:pt x="288288" y="426071"/>
                        <a:pt x="288186" y="426161"/>
                      </a:cubicBezTo>
                      <a:lnTo>
                        <a:pt x="288186" y="411990"/>
                      </a:lnTo>
                      <a:cubicBezTo>
                        <a:pt x="288186" y="373265"/>
                        <a:pt x="319688" y="341761"/>
                        <a:pt x="358412" y="341761"/>
                      </a:cubicBezTo>
                      <a:lnTo>
                        <a:pt x="365213" y="341761"/>
                      </a:lnTo>
                      <a:close/>
                      <a:moveTo>
                        <a:pt x="171572" y="349687"/>
                      </a:moveTo>
                      <a:cubicBezTo>
                        <a:pt x="172505" y="299773"/>
                        <a:pt x="179551" y="251762"/>
                        <a:pt x="192105" y="208288"/>
                      </a:cubicBezTo>
                      <a:cubicBezTo>
                        <a:pt x="240137" y="216361"/>
                        <a:pt x="294030" y="221010"/>
                        <a:pt x="349687" y="221570"/>
                      </a:cubicBezTo>
                      <a:lnTo>
                        <a:pt x="349687" y="319448"/>
                      </a:lnTo>
                      <a:cubicBezTo>
                        <a:pt x="325855" y="321680"/>
                        <a:pt x="304611" y="332933"/>
                        <a:pt x="289416" y="349763"/>
                      </a:cubicBezTo>
                      <a:cubicBezTo>
                        <a:pt x="289003" y="349718"/>
                        <a:pt x="288582" y="349688"/>
                        <a:pt x="288156" y="349688"/>
                      </a:cubicBezTo>
                      <a:lnTo>
                        <a:pt x="171572" y="349688"/>
                      </a:lnTo>
                      <a:close/>
                      <a:moveTo>
                        <a:pt x="284340" y="454222"/>
                      </a:moveTo>
                      <a:lnTo>
                        <a:pt x="284340" y="482580"/>
                      </a:lnTo>
                      <a:cubicBezTo>
                        <a:pt x="277965" y="481004"/>
                        <a:pt x="273222" y="475255"/>
                        <a:pt x="273222" y="468401"/>
                      </a:cubicBezTo>
                      <a:cubicBezTo>
                        <a:pt x="273220" y="461548"/>
                        <a:pt x="277965" y="455799"/>
                        <a:pt x="284340" y="454222"/>
                      </a:cubicBezTo>
                      <a:close/>
                      <a:moveTo>
                        <a:pt x="349687" y="24422"/>
                      </a:moveTo>
                      <a:lnTo>
                        <a:pt x="349687" y="198830"/>
                      </a:lnTo>
                      <a:cubicBezTo>
                        <a:pt x="296401" y="198290"/>
                        <a:pt x="244921" y="193953"/>
                        <a:pt x="199013" y="186434"/>
                      </a:cubicBezTo>
                      <a:cubicBezTo>
                        <a:pt x="207229" y="162581"/>
                        <a:pt x="217194" y="140345"/>
                        <a:pt x="228798" y="120213"/>
                      </a:cubicBezTo>
                      <a:cubicBezTo>
                        <a:pt x="261882" y="62821"/>
                        <a:pt x="304446" y="29254"/>
                        <a:pt x="349687" y="24422"/>
                      </a:cubicBezTo>
                      <a:close/>
                      <a:moveTo>
                        <a:pt x="267979" y="36861"/>
                      </a:moveTo>
                      <a:cubicBezTo>
                        <a:pt x="246298" y="54664"/>
                        <a:pt x="226401" y="78841"/>
                        <a:pt x="209098" y="108858"/>
                      </a:cubicBezTo>
                      <a:cubicBezTo>
                        <a:pt x="196241" y="131162"/>
                        <a:pt x="185304" y="155879"/>
                        <a:pt x="176404" y="182393"/>
                      </a:cubicBezTo>
                      <a:cubicBezTo>
                        <a:pt x="144200" y="176109"/>
                        <a:pt x="115362" y="168162"/>
                        <a:pt x="91343" y="158794"/>
                      </a:cubicBezTo>
                      <a:cubicBezTo>
                        <a:pt x="134883" y="100877"/>
                        <a:pt x="196618" y="57381"/>
                        <a:pt x="267979" y="36861"/>
                      </a:cubicBezTo>
                      <a:close/>
                      <a:moveTo>
                        <a:pt x="77963" y="177941"/>
                      </a:moveTo>
                      <a:cubicBezTo>
                        <a:pt x="103579" y="188409"/>
                        <a:pt x="134748" y="197248"/>
                        <a:pt x="169667" y="204183"/>
                      </a:cubicBezTo>
                      <a:cubicBezTo>
                        <a:pt x="156908" y="249137"/>
                        <a:pt x="149757" y="298503"/>
                        <a:pt x="148832" y="349687"/>
                      </a:cubicBezTo>
                      <a:lnTo>
                        <a:pt x="24005" y="349687"/>
                      </a:lnTo>
                      <a:cubicBezTo>
                        <a:pt x="26107" y="286538"/>
                        <a:pt x="45647" y="227732"/>
                        <a:pt x="77963" y="177941"/>
                      </a:cubicBezTo>
                      <a:close/>
                      <a:moveTo>
                        <a:pt x="151218" y="589216"/>
                      </a:moveTo>
                      <a:cubicBezTo>
                        <a:pt x="153548" y="589496"/>
                        <a:pt x="155915" y="589656"/>
                        <a:pt x="158320" y="589656"/>
                      </a:cubicBezTo>
                      <a:lnTo>
                        <a:pt x="168690" y="589656"/>
                      </a:lnTo>
                      <a:cubicBezTo>
                        <a:pt x="171091" y="589656"/>
                        <a:pt x="173458" y="589496"/>
                        <a:pt x="175787" y="589215"/>
                      </a:cubicBezTo>
                      <a:lnTo>
                        <a:pt x="175787" y="595516"/>
                      </a:lnTo>
                      <a:lnTo>
                        <a:pt x="163122" y="608659"/>
                      </a:lnTo>
                      <a:lnTo>
                        <a:pt x="151218" y="597067"/>
                      </a:lnTo>
                      <a:lnTo>
                        <a:pt x="151218" y="589216"/>
                      </a:lnTo>
                      <a:close/>
                      <a:moveTo>
                        <a:pt x="168690" y="566920"/>
                      </a:moveTo>
                      <a:lnTo>
                        <a:pt x="158320" y="566920"/>
                      </a:lnTo>
                      <a:cubicBezTo>
                        <a:pt x="138232" y="566920"/>
                        <a:pt x="121890" y="550578"/>
                        <a:pt x="121890" y="530491"/>
                      </a:cubicBezTo>
                      <a:lnTo>
                        <a:pt x="121890" y="500425"/>
                      </a:lnTo>
                      <a:cubicBezTo>
                        <a:pt x="136696" y="498824"/>
                        <a:pt x="162917" y="493639"/>
                        <a:pt x="183139" y="476751"/>
                      </a:cubicBezTo>
                      <a:cubicBezTo>
                        <a:pt x="187667" y="484516"/>
                        <a:pt x="194670" y="492915"/>
                        <a:pt x="205117" y="497818"/>
                      </a:cubicBezTo>
                      <a:lnTo>
                        <a:pt x="205117" y="530492"/>
                      </a:lnTo>
                      <a:cubicBezTo>
                        <a:pt x="205116" y="550578"/>
                        <a:pt x="188775" y="566920"/>
                        <a:pt x="168690" y="566920"/>
                      </a:cubicBezTo>
                      <a:close/>
                      <a:moveTo>
                        <a:pt x="197941" y="453780"/>
                      </a:moveTo>
                      <a:cubicBezTo>
                        <a:pt x="196955" y="449423"/>
                        <a:pt x="193508" y="446048"/>
                        <a:pt x="189131" y="445154"/>
                      </a:cubicBezTo>
                      <a:cubicBezTo>
                        <a:pt x="184753" y="444257"/>
                        <a:pt x="180259" y="446009"/>
                        <a:pt x="177643" y="449629"/>
                      </a:cubicBezTo>
                      <a:cubicBezTo>
                        <a:pt x="157042" y="478104"/>
                        <a:pt x="111113" y="478416"/>
                        <a:pt x="110559" y="478416"/>
                      </a:cubicBezTo>
                      <a:cubicBezTo>
                        <a:pt x="110545" y="478416"/>
                        <a:pt x="110534" y="478416"/>
                        <a:pt x="110521" y="478416"/>
                      </a:cubicBezTo>
                      <a:cubicBezTo>
                        <a:pt x="110130" y="478416"/>
                        <a:pt x="109742" y="478436"/>
                        <a:pt x="109361" y="478474"/>
                      </a:cubicBezTo>
                      <a:cubicBezTo>
                        <a:pt x="109242" y="478488"/>
                        <a:pt x="109126" y="478512"/>
                        <a:pt x="109007" y="478529"/>
                      </a:cubicBezTo>
                      <a:cubicBezTo>
                        <a:pt x="108750" y="478562"/>
                        <a:pt x="108488" y="478595"/>
                        <a:pt x="108235" y="478645"/>
                      </a:cubicBezTo>
                      <a:cubicBezTo>
                        <a:pt x="108073" y="478679"/>
                        <a:pt x="107916" y="478730"/>
                        <a:pt x="107754" y="478769"/>
                      </a:cubicBezTo>
                      <a:cubicBezTo>
                        <a:pt x="107551" y="478820"/>
                        <a:pt x="107346" y="478865"/>
                        <a:pt x="107148" y="478925"/>
                      </a:cubicBezTo>
                      <a:cubicBezTo>
                        <a:pt x="107025" y="478963"/>
                        <a:pt x="106910" y="479015"/>
                        <a:pt x="106789" y="479057"/>
                      </a:cubicBezTo>
                      <a:lnTo>
                        <a:pt x="106789" y="471648"/>
                      </a:lnTo>
                      <a:cubicBezTo>
                        <a:pt x="106789" y="441939"/>
                        <a:pt x="130957" y="417770"/>
                        <a:pt x="160665" y="417770"/>
                      </a:cubicBezTo>
                      <a:lnTo>
                        <a:pt x="166103" y="417770"/>
                      </a:lnTo>
                      <a:cubicBezTo>
                        <a:pt x="195810" y="417770"/>
                        <a:pt x="219975" y="441939"/>
                        <a:pt x="219975" y="471648"/>
                      </a:cubicBezTo>
                      <a:lnTo>
                        <a:pt x="219975" y="478966"/>
                      </a:lnTo>
                      <a:lnTo>
                        <a:pt x="219973" y="478966"/>
                      </a:lnTo>
                      <a:cubicBezTo>
                        <a:pt x="219755" y="478894"/>
                        <a:pt x="219528" y="478841"/>
                        <a:pt x="219306" y="478783"/>
                      </a:cubicBezTo>
                      <a:cubicBezTo>
                        <a:pt x="219206" y="478758"/>
                        <a:pt x="219109" y="478723"/>
                        <a:pt x="219008" y="478699"/>
                      </a:cubicBezTo>
                      <a:cubicBezTo>
                        <a:pt x="203162" y="475095"/>
                        <a:pt x="197979" y="453939"/>
                        <a:pt x="197941" y="453780"/>
                      </a:cubicBezTo>
                      <a:close/>
                      <a:moveTo>
                        <a:pt x="24003" y="372423"/>
                      </a:moveTo>
                      <a:lnTo>
                        <a:pt x="148829" y="372423"/>
                      </a:lnTo>
                      <a:cubicBezTo>
                        <a:pt x="148971" y="380253"/>
                        <a:pt x="149273" y="388073"/>
                        <a:pt x="149705" y="395830"/>
                      </a:cubicBezTo>
                      <a:cubicBezTo>
                        <a:pt x="112635" y="401161"/>
                        <a:pt x="84049" y="433122"/>
                        <a:pt x="84049" y="471646"/>
                      </a:cubicBezTo>
                      <a:lnTo>
                        <a:pt x="84049" y="491763"/>
                      </a:lnTo>
                      <a:cubicBezTo>
                        <a:pt x="76757" y="497663"/>
                        <a:pt x="72082" y="506669"/>
                        <a:pt x="72082" y="516753"/>
                      </a:cubicBezTo>
                      <a:cubicBezTo>
                        <a:pt x="72082" y="533746"/>
                        <a:pt x="85347" y="547667"/>
                        <a:pt x="102063" y="548795"/>
                      </a:cubicBezTo>
                      <a:cubicBezTo>
                        <a:pt x="106585" y="562663"/>
                        <a:pt x="116100" y="574287"/>
                        <a:pt x="128481" y="581549"/>
                      </a:cubicBezTo>
                      <a:lnTo>
                        <a:pt x="128481" y="587952"/>
                      </a:lnTo>
                      <a:lnTo>
                        <a:pt x="116062" y="592815"/>
                      </a:lnTo>
                      <a:cubicBezTo>
                        <a:pt x="59164" y="532696"/>
                        <a:pt x="26737" y="454890"/>
                        <a:pt x="24003" y="372423"/>
                      </a:cubicBezTo>
                      <a:close/>
                      <a:moveTo>
                        <a:pt x="99150" y="508842"/>
                      </a:moveTo>
                      <a:lnTo>
                        <a:pt x="99150" y="524665"/>
                      </a:lnTo>
                      <a:cubicBezTo>
                        <a:pt x="96549" y="522989"/>
                        <a:pt x="94818" y="520072"/>
                        <a:pt x="94818" y="516756"/>
                      </a:cubicBezTo>
                      <a:cubicBezTo>
                        <a:pt x="94818" y="513437"/>
                        <a:pt x="96549" y="510521"/>
                        <a:pt x="99150" y="508842"/>
                      </a:cubicBezTo>
                      <a:close/>
                      <a:moveTo>
                        <a:pt x="211334" y="658727"/>
                      </a:moveTo>
                      <a:lnTo>
                        <a:pt x="211334" y="698318"/>
                      </a:lnTo>
                      <a:lnTo>
                        <a:pt x="198011" y="698318"/>
                      </a:lnTo>
                      <a:lnTo>
                        <a:pt x="139847" y="698318"/>
                      </a:lnTo>
                      <a:lnTo>
                        <a:pt x="127721" y="698318"/>
                      </a:lnTo>
                      <a:lnTo>
                        <a:pt x="117543" y="698318"/>
                      </a:lnTo>
                      <a:lnTo>
                        <a:pt x="63516" y="698318"/>
                      </a:lnTo>
                      <a:lnTo>
                        <a:pt x="63516" y="668941"/>
                      </a:lnTo>
                      <a:cubicBezTo>
                        <a:pt x="63516" y="637245"/>
                        <a:pt x="88294" y="628059"/>
                        <a:pt x="89258" y="627718"/>
                      </a:cubicBezTo>
                      <a:cubicBezTo>
                        <a:pt x="89433" y="627659"/>
                        <a:pt x="89609" y="627595"/>
                        <a:pt x="89782" y="627526"/>
                      </a:cubicBezTo>
                      <a:lnTo>
                        <a:pt x="132660" y="610734"/>
                      </a:lnTo>
                      <a:lnTo>
                        <a:pt x="155444" y="632925"/>
                      </a:lnTo>
                      <a:cubicBezTo>
                        <a:pt x="157568" y="634994"/>
                        <a:pt x="160414" y="636150"/>
                        <a:pt x="163375" y="636150"/>
                      </a:cubicBezTo>
                      <a:cubicBezTo>
                        <a:pt x="163434" y="636150"/>
                        <a:pt x="163495" y="636150"/>
                        <a:pt x="163555" y="636148"/>
                      </a:cubicBezTo>
                      <a:cubicBezTo>
                        <a:pt x="166580" y="636102"/>
                        <a:pt x="169463" y="634849"/>
                        <a:pt x="171560" y="632669"/>
                      </a:cubicBezTo>
                      <a:lnTo>
                        <a:pt x="193081" y="610335"/>
                      </a:lnTo>
                      <a:lnTo>
                        <a:pt x="219683" y="621001"/>
                      </a:lnTo>
                      <a:cubicBezTo>
                        <a:pt x="214639" y="631325"/>
                        <a:pt x="211334" y="643828"/>
                        <a:pt x="211334" y="658727"/>
                      </a:cubicBezTo>
                      <a:close/>
                      <a:moveTo>
                        <a:pt x="321019" y="559387"/>
                      </a:moveTo>
                      <a:lnTo>
                        <a:pt x="260679" y="583016"/>
                      </a:lnTo>
                      <a:cubicBezTo>
                        <a:pt x="252996" y="585660"/>
                        <a:pt x="242362" y="591758"/>
                        <a:pt x="232928" y="601816"/>
                      </a:cubicBezTo>
                      <a:lnTo>
                        <a:pt x="198522" y="588018"/>
                      </a:lnTo>
                      <a:lnTo>
                        <a:pt x="198522" y="581552"/>
                      </a:lnTo>
                      <a:cubicBezTo>
                        <a:pt x="210909" y="574287"/>
                        <a:pt x="220427" y="562653"/>
                        <a:pt x="224949" y="548775"/>
                      </a:cubicBezTo>
                      <a:cubicBezTo>
                        <a:pt x="241490" y="547469"/>
                        <a:pt x="254555" y="533621"/>
                        <a:pt x="254555" y="516753"/>
                      </a:cubicBezTo>
                      <a:cubicBezTo>
                        <a:pt x="254555" y="506721"/>
                        <a:pt x="249930" y="497755"/>
                        <a:pt x="242709" y="491851"/>
                      </a:cubicBezTo>
                      <a:lnTo>
                        <a:pt x="242709" y="471646"/>
                      </a:lnTo>
                      <a:cubicBezTo>
                        <a:pt x="242709" y="431542"/>
                        <a:pt x="211729" y="398558"/>
                        <a:pt x="172448" y="395317"/>
                      </a:cubicBezTo>
                      <a:cubicBezTo>
                        <a:pt x="172015" y="387733"/>
                        <a:pt x="171716" y="380083"/>
                        <a:pt x="171571" y="372421"/>
                      </a:cubicBezTo>
                      <a:lnTo>
                        <a:pt x="274312" y="372421"/>
                      </a:lnTo>
                      <a:cubicBezTo>
                        <a:pt x="268636" y="384435"/>
                        <a:pt x="265447" y="397844"/>
                        <a:pt x="265447" y="411989"/>
                      </a:cubicBezTo>
                      <a:lnTo>
                        <a:pt x="265447" y="438517"/>
                      </a:lnTo>
                      <a:cubicBezTo>
                        <a:pt x="256366" y="445338"/>
                        <a:pt x="250481" y="456193"/>
                        <a:pt x="250481" y="468401"/>
                      </a:cubicBezTo>
                      <a:cubicBezTo>
                        <a:pt x="250481" y="488805"/>
                        <a:pt x="266930" y="505433"/>
                        <a:pt x="287265" y="505745"/>
                      </a:cubicBezTo>
                      <a:cubicBezTo>
                        <a:pt x="292600" y="523765"/>
                        <a:pt x="304889" y="538820"/>
                        <a:pt x="321016" y="547791"/>
                      </a:cubicBezTo>
                      <a:lnTo>
                        <a:pt x="321016" y="559387"/>
                      </a:lnTo>
                      <a:close/>
                      <a:moveTo>
                        <a:pt x="227853" y="524416"/>
                      </a:moveTo>
                      <a:lnTo>
                        <a:pt x="227853" y="509091"/>
                      </a:lnTo>
                      <a:cubicBezTo>
                        <a:pt x="230248" y="510801"/>
                        <a:pt x="231819" y="513595"/>
                        <a:pt x="231819" y="516755"/>
                      </a:cubicBezTo>
                      <a:cubicBezTo>
                        <a:pt x="231819" y="519915"/>
                        <a:pt x="230248" y="522707"/>
                        <a:pt x="227853" y="524416"/>
                      </a:cubicBezTo>
                      <a:close/>
                      <a:moveTo>
                        <a:pt x="380181" y="567321"/>
                      </a:moveTo>
                      <a:cubicBezTo>
                        <a:pt x="380181" y="567336"/>
                        <a:pt x="380181" y="567352"/>
                        <a:pt x="380181" y="567363"/>
                      </a:cubicBezTo>
                      <a:lnTo>
                        <a:pt x="380181" y="568052"/>
                      </a:lnTo>
                      <a:lnTo>
                        <a:pt x="361554" y="587381"/>
                      </a:lnTo>
                      <a:lnTo>
                        <a:pt x="343755" y="570045"/>
                      </a:lnTo>
                      <a:lnTo>
                        <a:pt x="343755" y="555740"/>
                      </a:lnTo>
                      <a:cubicBezTo>
                        <a:pt x="347573" y="556377"/>
                        <a:pt x="351488" y="556725"/>
                        <a:pt x="355486" y="556725"/>
                      </a:cubicBezTo>
                      <a:lnTo>
                        <a:pt x="368454" y="556725"/>
                      </a:lnTo>
                      <a:cubicBezTo>
                        <a:pt x="372450" y="556725"/>
                        <a:pt x="376363" y="556377"/>
                        <a:pt x="380181" y="555743"/>
                      </a:cubicBezTo>
                      <a:lnTo>
                        <a:pt x="380181" y="567321"/>
                      </a:lnTo>
                      <a:close/>
                      <a:moveTo>
                        <a:pt x="368454" y="533990"/>
                      </a:moveTo>
                      <a:lnTo>
                        <a:pt x="355486" y="533990"/>
                      </a:lnTo>
                      <a:cubicBezTo>
                        <a:pt x="328793" y="533990"/>
                        <a:pt x="307076" y="512274"/>
                        <a:pt x="307076" y="485581"/>
                      </a:cubicBezTo>
                      <a:lnTo>
                        <a:pt x="307076" y="445444"/>
                      </a:lnTo>
                      <a:cubicBezTo>
                        <a:pt x="325219" y="443773"/>
                        <a:pt x="361095" y="437466"/>
                        <a:pt x="387301" y="413941"/>
                      </a:cubicBezTo>
                      <a:cubicBezTo>
                        <a:pt x="392832" y="424408"/>
                        <a:pt x="402103" y="436559"/>
                        <a:pt x="416860" y="442862"/>
                      </a:cubicBezTo>
                      <a:lnTo>
                        <a:pt x="416860" y="485580"/>
                      </a:lnTo>
                      <a:cubicBezTo>
                        <a:pt x="416859" y="512274"/>
                        <a:pt x="395145" y="533990"/>
                        <a:pt x="368454" y="533990"/>
                      </a:cubicBezTo>
                      <a:close/>
                      <a:moveTo>
                        <a:pt x="489493" y="601893"/>
                      </a:moveTo>
                      <a:cubicBezTo>
                        <a:pt x="480061" y="591810"/>
                        <a:pt x="469415" y="585690"/>
                        <a:pt x="461714" y="583033"/>
                      </a:cubicBezTo>
                      <a:lnTo>
                        <a:pt x="402916" y="559451"/>
                      </a:lnTo>
                      <a:lnTo>
                        <a:pt x="402916" y="547791"/>
                      </a:lnTo>
                      <a:cubicBezTo>
                        <a:pt x="419047" y="538819"/>
                        <a:pt x="431333" y="523759"/>
                        <a:pt x="436667" y="505734"/>
                      </a:cubicBezTo>
                      <a:cubicBezTo>
                        <a:pt x="456787" y="505177"/>
                        <a:pt x="472987" y="488649"/>
                        <a:pt x="472987" y="468402"/>
                      </a:cubicBezTo>
                      <a:cubicBezTo>
                        <a:pt x="472987" y="456265"/>
                        <a:pt x="467165" y="445465"/>
                        <a:pt x="458173" y="438636"/>
                      </a:cubicBezTo>
                      <a:lnTo>
                        <a:pt x="458173" y="411990"/>
                      </a:lnTo>
                      <a:cubicBezTo>
                        <a:pt x="458173" y="397846"/>
                        <a:pt x="454985" y="384436"/>
                        <a:pt x="449308" y="372423"/>
                      </a:cubicBezTo>
                      <a:lnTo>
                        <a:pt x="550534" y="372423"/>
                      </a:lnTo>
                      <a:cubicBezTo>
                        <a:pt x="550387" y="380115"/>
                        <a:pt x="550086" y="387796"/>
                        <a:pt x="549647" y="395416"/>
                      </a:cubicBezTo>
                      <a:cubicBezTo>
                        <a:pt x="510967" y="399254"/>
                        <a:pt x="480656" y="431976"/>
                        <a:pt x="480656" y="471646"/>
                      </a:cubicBezTo>
                      <a:lnTo>
                        <a:pt x="480656" y="491766"/>
                      </a:lnTo>
                      <a:cubicBezTo>
                        <a:pt x="473366" y="497665"/>
                        <a:pt x="468692" y="506671"/>
                        <a:pt x="468692" y="516755"/>
                      </a:cubicBezTo>
                      <a:cubicBezTo>
                        <a:pt x="468692" y="533749"/>
                        <a:pt x="481957" y="547670"/>
                        <a:pt x="498673" y="548796"/>
                      </a:cubicBezTo>
                      <a:cubicBezTo>
                        <a:pt x="503196" y="562665"/>
                        <a:pt x="512712" y="574289"/>
                        <a:pt x="525092" y="581550"/>
                      </a:cubicBezTo>
                      <a:lnTo>
                        <a:pt x="525092" y="587953"/>
                      </a:lnTo>
                      <a:lnTo>
                        <a:pt x="489493" y="601893"/>
                      </a:lnTo>
                      <a:close/>
                      <a:moveTo>
                        <a:pt x="495766" y="508842"/>
                      </a:moveTo>
                      <a:lnTo>
                        <a:pt x="495766" y="524665"/>
                      </a:lnTo>
                      <a:cubicBezTo>
                        <a:pt x="493163" y="522989"/>
                        <a:pt x="491434" y="520072"/>
                        <a:pt x="491434" y="516756"/>
                      </a:cubicBezTo>
                      <a:cubicBezTo>
                        <a:pt x="491434" y="513437"/>
                        <a:pt x="493165" y="510519"/>
                        <a:pt x="495766" y="508842"/>
                      </a:cubicBezTo>
                      <a:close/>
                      <a:moveTo>
                        <a:pt x="658838" y="698318"/>
                      </a:moveTo>
                      <a:lnTo>
                        <a:pt x="594627" y="698318"/>
                      </a:lnTo>
                      <a:lnTo>
                        <a:pt x="536465" y="698318"/>
                      </a:lnTo>
                      <a:lnTo>
                        <a:pt x="524336" y="698318"/>
                      </a:lnTo>
                      <a:lnTo>
                        <a:pt x="514157" y="698318"/>
                      </a:lnTo>
                      <a:lnTo>
                        <a:pt x="511019" y="698318"/>
                      </a:lnTo>
                      <a:lnTo>
                        <a:pt x="511019" y="658726"/>
                      </a:lnTo>
                      <a:cubicBezTo>
                        <a:pt x="511019" y="643887"/>
                        <a:pt x="507743" y="631426"/>
                        <a:pt x="502732" y="621128"/>
                      </a:cubicBezTo>
                      <a:lnTo>
                        <a:pt x="529276" y="610733"/>
                      </a:lnTo>
                      <a:lnTo>
                        <a:pt x="552057" y="632924"/>
                      </a:lnTo>
                      <a:cubicBezTo>
                        <a:pt x="554181" y="634992"/>
                        <a:pt x="557027" y="636150"/>
                        <a:pt x="559990" y="636150"/>
                      </a:cubicBezTo>
                      <a:cubicBezTo>
                        <a:pt x="560049" y="636150"/>
                        <a:pt x="560109" y="636150"/>
                        <a:pt x="560168" y="636148"/>
                      </a:cubicBezTo>
                      <a:cubicBezTo>
                        <a:pt x="563193" y="636102"/>
                        <a:pt x="566076" y="634849"/>
                        <a:pt x="568174" y="632669"/>
                      </a:cubicBezTo>
                      <a:lnTo>
                        <a:pt x="589697" y="610335"/>
                      </a:lnTo>
                      <a:lnTo>
                        <a:pt x="632483" y="627491"/>
                      </a:lnTo>
                      <a:cubicBezTo>
                        <a:pt x="632683" y="627573"/>
                        <a:pt x="632794" y="627615"/>
                        <a:pt x="633001" y="627685"/>
                      </a:cubicBezTo>
                      <a:cubicBezTo>
                        <a:pt x="634056" y="628059"/>
                        <a:pt x="658839" y="637246"/>
                        <a:pt x="658839" y="668942"/>
                      </a:cubicBezTo>
                      <a:lnTo>
                        <a:pt x="658839" y="698318"/>
                      </a:lnTo>
                      <a:close/>
                    </a:path>
                  </a:pathLst>
                </a:custGeom>
                <a:solidFill>
                  <a:srgbClr val="2B9340"/>
                </a:solidFill>
                <a:ln w="9525" cap="flat" cmpd="sng">
                  <a:solidFill>
                    <a:srgbClr val="7030A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cxnSp>
          <p:nvCxnSpPr>
            <p:cNvPr id="245" name="Google Shape;245;p10"/>
            <p:cNvCxnSpPr/>
            <p:nvPr/>
          </p:nvCxnSpPr>
          <p:spPr>
            <a:xfrm rot="10800000">
              <a:off x="447773" y="3198750"/>
              <a:ext cx="354029" cy="2659896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6" name="Google Shape;246;p10"/>
            <p:cNvCxnSpPr/>
            <p:nvPr/>
          </p:nvCxnSpPr>
          <p:spPr>
            <a:xfrm rot="10800000" flipH="1">
              <a:off x="6943009" y="3162803"/>
              <a:ext cx="352048" cy="2737344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98" y="-905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/>
          <p:nvPr/>
        </p:nvSpPr>
        <p:spPr>
          <a:xfrm>
            <a:off x="5934649" y="126960"/>
            <a:ext cx="5146216" cy="707927"/>
          </a:xfrm>
          <a:prstGeom prst="rect">
            <a:avLst/>
          </a:prstGeom>
          <a:gradFill>
            <a:gsLst>
              <a:gs pos="0">
                <a:srgbClr val="AF94D2">
                  <a:alpha val="20000"/>
                </a:srgbClr>
              </a:gs>
              <a:gs pos="50000">
                <a:srgbClr val="CCBEE1">
                  <a:alpha val="20000"/>
                </a:srgbClr>
              </a:gs>
              <a:gs pos="100000">
                <a:srgbClr val="E6E0E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1"/>
          <p:cNvSpPr/>
          <p:nvPr/>
        </p:nvSpPr>
        <p:spPr>
          <a:xfrm>
            <a:off x="3982892" y="242269"/>
            <a:ext cx="82091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+mj-lt"/>
                <a:sym typeface="Arial"/>
              </a:rPr>
              <a:t> ЗАДАЧИ КЕЙСА</a:t>
            </a:r>
            <a:endParaRPr sz="2400" b="1" dirty="0">
              <a:solidFill>
                <a:srgbClr val="7030A0"/>
              </a:solidFill>
              <a:latin typeface="+mj-lt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+mj-lt"/>
              <a:sym typeface="Arial"/>
            </a:endParaRPr>
          </a:p>
        </p:txBody>
      </p:sp>
      <p:pic>
        <p:nvPicPr>
          <p:cNvPr id="255" name="Google Shape;2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30" y="45453"/>
            <a:ext cx="3001005" cy="135784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1"/>
          <p:cNvSpPr/>
          <p:nvPr/>
        </p:nvSpPr>
        <p:spPr>
          <a:xfrm>
            <a:off x="5003191" y="1910725"/>
            <a:ext cx="720000" cy="720000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Comic Sans MS" panose="030F0702030302020204" pitchFamily="66" charset="0"/>
                <a:ea typeface="Arial Black"/>
                <a:cs typeface="Arial Black"/>
                <a:sym typeface="Arial Black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cxnSp>
        <p:nvCxnSpPr>
          <p:cNvPr id="259" name="Google Shape;259;p11"/>
          <p:cNvCxnSpPr/>
          <p:nvPr/>
        </p:nvCxnSpPr>
        <p:spPr>
          <a:xfrm rot="10800000">
            <a:off x="5934649" y="2252168"/>
            <a:ext cx="561346" cy="0"/>
          </a:xfrm>
          <a:prstGeom prst="straightConnector1">
            <a:avLst/>
          </a:prstGeom>
          <a:noFill/>
          <a:ln w="12700" cap="flat" cmpd="sng">
            <a:solidFill>
              <a:srgbClr val="7030A0"/>
            </a:solidFill>
            <a:prstDash val="dash"/>
            <a:miter lim="800000"/>
            <a:headEnd type="none" w="sm" len="sm"/>
            <a:tailEnd type="oval" w="med" len="med"/>
          </a:ln>
        </p:spPr>
      </p:cxnSp>
      <p:sp>
        <p:nvSpPr>
          <p:cNvPr id="262" name="Google Shape;262;p11"/>
          <p:cNvSpPr txBox="1"/>
          <p:nvPr/>
        </p:nvSpPr>
        <p:spPr>
          <a:xfrm>
            <a:off x="6751245" y="1749287"/>
            <a:ext cx="4874679" cy="980661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fontAlgn="auto"/>
            <a:r>
              <a:rPr lang="ru-RU" sz="2000" b="1" dirty="0">
                <a:solidFill>
                  <a:srgbClr val="7030A0"/>
                </a:solidFill>
                <a:latin typeface="+mn-lt"/>
              </a:rPr>
              <a:t>Знакомство, общение и укрепление духовного единения и дружбы будущих защитников Отечества.</a:t>
            </a:r>
          </a:p>
        </p:txBody>
      </p:sp>
      <p:sp>
        <p:nvSpPr>
          <p:cNvPr id="264" name="Google Shape;264;p11"/>
          <p:cNvSpPr txBox="1"/>
          <p:nvPr/>
        </p:nvSpPr>
        <p:spPr>
          <a:xfrm>
            <a:off x="6749769" y="5012551"/>
            <a:ext cx="4874678" cy="1295484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+mn-lt"/>
              </a:rPr>
              <a:t>Развитие творческих способностей подрастающего поколения (музыкальных, художественных и литературно-публицистических)</a:t>
            </a:r>
            <a:endParaRPr sz="2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1" name="Google Shape;257;p11"/>
          <p:cNvSpPr/>
          <p:nvPr/>
        </p:nvSpPr>
        <p:spPr>
          <a:xfrm>
            <a:off x="5024930" y="3331502"/>
            <a:ext cx="720000" cy="720000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Comic Sans MS" panose="030F0702030302020204" pitchFamily="66" charset="0"/>
                <a:ea typeface="Arial Black"/>
                <a:cs typeface="Arial Black"/>
                <a:sym typeface="Arial Black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2" name="Google Shape;258;p11"/>
          <p:cNvSpPr/>
          <p:nvPr/>
        </p:nvSpPr>
        <p:spPr>
          <a:xfrm>
            <a:off x="5024930" y="5300293"/>
            <a:ext cx="720000" cy="720000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Comic Sans MS" panose="030F0702030302020204" pitchFamily="66" charset="0"/>
                <a:ea typeface="Arial Black"/>
                <a:cs typeface="Arial Black"/>
                <a:sym typeface="Arial Black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cxnSp>
        <p:nvCxnSpPr>
          <p:cNvPr id="23" name="Google Shape;260;p11"/>
          <p:cNvCxnSpPr/>
          <p:nvPr/>
        </p:nvCxnSpPr>
        <p:spPr>
          <a:xfrm rot="10800000">
            <a:off x="5918882" y="3772687"/>
            <a:ext cx="561346" cy="0"/>
          </a:xfrm>
          <a:prstGeom prst="straightConnector1">
            <a:avLst/>
          </a:prstGeom>
          <a:noFill/>
          <a:ln w="12700" cap="flat" cmpd="sng">
            <a:solidFill>
              <a:srgbClr val="7030A0"/>
            </a:solidFill>
            <a:prstDash val="dash"/>
            <a:miter lim="800000"/>
            <a:headEnd type="none" w="sm" len="sm"/>
            <a:tailEnd type="oval" w="med" len="med"/>
          </a:ln>
        </p:spPr>
      </p:cxnSp>
      <p:cxnSp>
        <p:nvCxnSpPr>
          <p:cNvPr id="24" name="Google Shape;261;p11"/>
          <p:cNvCxnSpPr/>
          <p:nvPr/>
        </p:nvCxnSpPr>
        <p:spPr>
          <a:xfrm rot="10800000">
            <a:off x="5995199" y="5687835"/>
            <a:ext cx="561346" cy="0"/>
          </a:xfrm>
          <a:prstGeom prst="straightConnector1">
            <a:avLst/>
          </a:prstGeom>
          <a:noFill/>
          <a:ln w="12700" cap="flat" cmpd="sng">
            <a:solidFill>
              <a:srgbClr val="7030A0"/>
            </a:solidFill>
            <a:prstDash val="dash"/>
            <a:miter lim="800000"/>
            <a:headEnd type="none" w="sm" len="sm"/>
            <a:tailEnd type="oval" w="med" len="med"/>
          </a:ln>
        </p:spPr>
      </p:cxnSp>
      <p:sp>
        <p:nvSpPr>
          <p:cNvPr id="25" name="Google Shape;263;p11"/>
          <p:cNvSpPr txBox="1"/>
          <p:nvPr/>
        </p:nvSpPr>
        <p:spPr>
          <a:xfrm>
            <a:off x="6749769" y="3061251"/>
            <a:ext cx="4874678" cy="1577009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fontAlgn="auto"/>
            <a:r>
              <a:rPr lang="ru-RU" sz="2000" b="1" dirty="0">
                <a:solidFill>
                  <a:srgbClr val="7030A0"/>
                </a:solidFill>
                <a:latin typeface="+mn-lt"/>
              </a:rPr>
              <a:t>Совершенствование подготовки воспитанников военно-патриотических клубов и  дружин, как по военно-прикладным, так и общефизическим дисциплинам.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4014"/>
            <a:ext cx="5024931" cy="5653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55A11"/>
      </a:hlink>
      <a:folHlink>
        <a:srgbClr val="BA60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5401</TotalTime>
  <Words>527</Words>
  <Application>Microsoft Office PowerPoint</Application>
  <PresentationFormat>Произвольный</PresentationFormat>
  <Paragraphs>117</Paragraphs>
  <Slides>15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Fira Sans Extra Condensed Medium</vt:lpstr>
      <vt:lpstr>Times New Roman</vt:lpstr>
      <vt:lpstr>Calibri</vt:lpstr>
      <vt:lpstr>Comic Sans MS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ноябрь 2023 г. – февраль 2024 г.</vt:lpstr>
      <vt:lpstr>Презентация PowerPoint</vt:lpstr>
      <vt:lpstr>Презентация PowerPoint</vt:lpstr>
      <vt:lpstr>ДОСТИГНУТЫЕ  РЕЗУЛЬТАТЫ</vt:lpstr>
      <vt:lpstr>ИНФОРМАЦИОННОЕ  ОСВЕЩЕНИЕ  КЕЙСА</vt:lpstr>
      <vt:lpstr>МАТЕРИАЛЫ  ПО РЕАЛИЗАЦИИ КЕЙСА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Чишкина</cp:lastModifiedBy>
  <cp:revision>107</cp:revision>
  <dcterms:created xsi:type="dcterms:W3CDTF">2023-04-07T07:17:00Z</dcterms:created>
  <dcterms:modified xsi:type="dcterms:W3CDTF">2024-03-22T13:03:56Z</dcterms:modified>
</cp:coreProperties>
</file>